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373.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421.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402.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258.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200.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34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256.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283.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328.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26.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156.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3.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317.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31.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353.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107.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307.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329.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 id="508" r:id="rId257"/>
    <p:sldId id="509" r:id="rId258"/>
    <p:sldId id="510" r:id="rId259"/>
    <p:sldId id="511" r:id="rId260"/>
    <p:sldId id="512" r:id="rId261"/>
    <p:sldId id="513" r:id="rId262"/>
    <p:sldId id="514" r:id="rId263"/>
    <p:sldId id="515" r:id="rId264"/>
    <p:sldId id="516" r:id="rId265"/>
    <p:sldId id="517" r:id="rId266"/>
    <p:sldId id="518" r:id="rId267"/>
    <p:sldId id="519" r:id="rId268"/>
    <p:sldId id="520" r:id="rId269"/>
    <p:sldId id="521" r:id="rId270"/>
    <p:sldId id="522" r:id="rId271"/>
    <p:sldId id="523" r:id="rId272"/>
    <p:sldId id="524" r:id="rId273"/>
    <p:sldId id="525" r:id="rId274"/>
    <p:sldId id="526" r:id="rId275"/>
    <p:sldId id="527" r:id="rId276"/>
    <p:sldId id="528" r:id="rId277"/>
    <p:sldId id="529" r:id="rId278"/>
    <p:sldId id="530" r:id="rId279"/>
    <p:sldId id="531" r:id="rId280"/>
    <p:sldId id="532" r:id="rId281"/>
    <p:sldId id="533" r:id="rId282"/>
    <p:sldId id="534" r:id="rId283"/>
    <p:sldId id="535" r:id="rId284"/>
    <p:sldId id="536" r:id="rId285"/>
    <p:sldId id="537" r:id="rId286"/>
    <p:sldId id="538" r:id="rId287"/>
    <p:sldId id="539" r:id="rId288"/>
    <p:sldId id="540" r:id="rId289"/>
    <p:sldId id="541" r:id="rId290"/>
    <p:sldId id="542" r:id="rId291"/>
    <p:sldId id="543" r:id="rId292"/>
    <p:sldId id="544" r:id="rId293"/>
    <p:sldId id="545" r:id="rId294"/>
    <p:sldId id="546" r:id="rId295"/>
    <p:sldId id="547" r:id="rId296"/>
    <p:sldId id="548" r:id="rId297"/>
    <p:sldId id="549" r:id="rId298"/>
    <p:sldId id="550" r:id="rId299"/>
    <p:sldId id="551" r:id="rId300"/>
    <p:sldId id="552" r:id="rId301"/>
    <p:sldId id="553" r:id="rId302"/>
    <p:sldId id="554" r:id="rId303"/>
    <p:sldId id="555" r:id="rId304"/>
    <p:sldId id="556" r:id="rId305"/>
    <p:sldId id="557" r:id="rId306"/>
    <p:sldId id="558" r:id="rId307"/>
    <p:sldId id="559" r:id="rId308"/>
    <p:sldId id="560" r:id="rId309"/>
    <p:sldId id="561" r:id="rId310"/>
    <p:sldId id="562" r:id="rId311"/>
    <p:sldId id="563" r:id="rId312"/>
    <p:sldId id="564" r:id="rId313"/>
    <p:sldId id="565" r:id="rId314"/>
    <p:sldId id="566" r:id="rId315"/>
    <p:sldId id="567" r:id="rId316"/>
    <p:sldId id="568" r:id="rId317"/>
    <p:sldId id="569" r:id="rId318"/>
    <p:sldId id="570" r:id="rId319"/>
    <p:sldId id="571" r:id="rId320"/>
    <p:sldId id="572" r:id="rId321"/>
    <p:sldId id="573" r:id="rId322"/>
    <p:sldId id="574" r:id="rId323"/>
    <p:sldId id="575" r:id="rId324"/>
    <p:sldId id="576" r:id="rId325"/>
    <p:sldId id="577" r:id="rId326"/>
    <p:sldId id="578" r:id="rId327"/>
    <p:sldId id="579" r:id="rId328"/>
    <p:sldId id="580" r:id="rId329"/>
    <p:sldId id="581" r:id="rId330"/>
    <p:sldId id="582" r:id="rId331"/>
    <p:sldId id="583" r:id="rId332"/>
    <p:sldId id="584" r:id="rId333"/>
    <p:sldId id="585" r:id="rId334"/>
    <p:sldId id="586" r:id="rId335"/>
    <p:sldId id="587" r:id="rId336"/>
    <p:sldId id="588" r:id="rId337"/>
    <p:sldId id="589" r:id="rId338"/>
    <p:sldId id="590" r:id="rId339"/>
    <p:sldId id="591" r:id="rId340"/>
    <p:sldId id="592" r:id="rId341"/>
    <p:sldId id="593" r:id="rId342"/>
    <p:sldId id="594" r:id="rId343"/>
    <p:sldId id="595" r:id="rId344"/>
    <p:sldId id="596" r:id="rId345"/>
    <p:sldId id="597" r:id="rId346"/>
    <p:sldId id="598" r:id="rId347"/>
    <p:sldId id="599" r:id="rId348"/>
    <p:sldId id="600" r:id="rId349"/>
    <p:sldId id="601" r:id="rId350"/>
    <p:sldId id="602" r:id="rId351"/>
    <p:sldId id="603" r:id="rId352"/>
    <p:sldId id="604" r:id="rId353"/>
    <p:sldId id="605" r:id="rId354"/>
    <p:sldId id="606" r:id="rId355"/>
    <p:sldId id="607" r:id="rId356"/>
    <p:sldId id="608" r:id="rId357"/>
    <p:sldId id="609" r:id="rId358"/>
    <p:sldId id="610" r:id="rId359"/>
    <p:sldId id="611" r:id="rId360"/>
    <p:sldId id="612" r:id="rId361"/>
    <p:sldId id="613" r:id="rId362"/>
    <p:sldId id="614" r:id="rId363"/>
    <p:sldId id="615" r:id="rId364"/>
    <p:sldId id="616" r:id="rId365"/>
    <p:sldId id="617" r:id="rId366"/>
    <p:sldId id="618" r:id="rId367"/>
    <p:sldId id="619" r:id="rId368"/>
    <p:sldId id="620" r:id="rId369"/>
    <p:sldId id="621" r:id="rId370"/>
    <p:sldId id="622" r:id="rId371"/>
    <p:sldId id="623" r:id="rId372"/>
    <p:sldId id="624" r:id="rId373"/>
    <p:sldId id="625" r:id="rId374"/>
    <p:sldId id="626" r:id="rId375"/>
    <p:sldId id="627" r:id="rId376"/>
    <p:sldId id="628" r:id="rId377"/>
    <p:sldId id="629" r:id="rId378"/>
    <p:sldId id="630" r:id="rId379"/>
    <p:sldId id="631" r:id="rId380"/>
    <p:sldId id="632" r:id="rId381"/>
    <p:sldId id="633" r:id="rId382"/>
    <p:sldId id="634" r:id="rId383"/>
    <p:sldId id="635" r:id="rId384"/>
    <p:sldId id="636" r:id="rId385"/>
    <p:sldId id="637" r:id="rId386"/>
    <p:sldId id="638" r:id="rId387"/>
    <p:sldId id="639" r:id="rId388"/>
    <p:sldId id="640" r:id="rId389"/>
    <p:sldId id="641" r:id="rId390"/>
    <p:sldId id="642" r:id="rId391"/>
    <p:sldId id="643" r:id="rId392"/>
    <p:sldId id="644" r:id="rId393"/>
    <p:sldId id="645" r:id="rId394"/>
    <p:sldId id="646" r:id="rId395"/>
    <p:sldId id="647" r:id="rId396"/>
    <p:sldId id="648" r:id="rId397"/>
    <p:sldId id="649" r:id="rId398"/>
    <p:sldId id="650" r:id="rId399"/>
    <p:sldId id="651" r:id="rId400"/>
    <p:sldId id="652" r:id="rId401"/>
    <p:sldId id="653" r:id="rId402"/>
    <p:sldId id="654" r:id="rId403"/>
    <p:sldId id="655" r:id="rId404"/>
    <p:sldId id="656" r:id="rId405"/>
    <p:sldId id="657" r:id="rId406"/>
    <p:sldId id="658" r:id="rId407"/>
    <p:sldId id="659" r:id="rId408"/>
    <p:sldId id="660" r:id="rId409"/>
    <p:sldId id="661" r:id="rId410"/>
    <p:sldId id="662" r:id="rId411"/>
    <p:sldId id="663" r:id="rId412"/>
    <p:sldId id="664" r:id="rId413"/>
    <p:sldId id="665" r:id="rId414"/>
    <p:sldId id="666" r:id="rId415"/>
    <p:sldId id="667" r:id="rId416"/>
    <p:sldId id="668" r:id="rId417"/>
    <p:sldId id="669" r:id="rId418"/>
    <p:sldId id="670" r:id="rId419"/>
    <p:sldId id="671" r:id="rId420"/>
    <p:sldId id="672" r:id="rId421"/>
    <p:sldId id="673" r:id="rId422"/>
    <p:sldId id="674" r:id="rId423"/>
    <p:sldId id="675" r:id="rId424"/>
    <p:sldId id="676" r:id="rId425"/>
    <p:sldId id="677" r:id="rId426"/>
    <p:sldId id="678" r:id="rId427"/>
    <p:sldId id="679" r:id="rId428"/>
    <p:sldId id="680" r:id="rId429"/>
    <p:sldId id="681" r:id="rId4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90" Type="http://schemas.openxmlformats.org/officeDocument/2006/relationships/slide" Target="slides/slide186.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76" Type="http://schemas.openxmlformats.org/officeDocument/2006/relationships/slide" Target="slides/slide172.xml"/><Relationship Id="rId297" Type="http://schemas.openxmlformats.org/officeDocument/2006/relationships/slide" Target="slides/slide293.xml"/><Relationship Id="rId175" Type="http://schemas.openxmlformats.org/officeDocument/2006/relationships/slide" Target="slides/slide171.xml"/><Relationship Id="rId296" Type="http://schemas.openxmlformats.org/officeDocument/2006/relationships/slide" Target="slides/slide292.xml"/><Relationship Id="rId174" Type="http://schemas.openxmlformats.org/officeDocument/2006/relationships/slide" Target="slides/slide170.xml"/><Relationship Id="rId295" Type="http://schemas.openxmlformats.org/officeDocument/2006/relationships/slide" Target="slides/slide291.xml"/><Relationship Id="rId173" Type="http://schemas.openxmlformats.org/officeDocument/2006/relationships/slide" Target="slides/slide169.xml"/><Relationship Id="rId294" Type="http://schemas.openxmlformats.org/officeDocument/2006/relationships/slide" Target="slides/slide290.xml"/><Relationship Id="rId179" Type="http://schemas.openxmlformats.org/officeDocument/2006/relationships/slide" Target="slides/slide175.xml"/><Relationship Id="rId178" Type="http://schemas.openxmlformats.org/officeDocument/2006/relationships/slide" Target="slides/slide174.xml"/><Relationship Id="rId299" Type="http://schemas.openxmlformats.org/officeDocument/2006/relationships/slide" Target="slides/slide295.xml"/><Relationship Id="rId177" Type="http://schemas.openxmlformats.org/officeDocument/2006/relationships/slide" Target="slides/slide173.xml"/><Relationship Id="rId298" Type="http://schemas.openxmlformats.org/officeDocument/2006/relationships/slide" Target="slides/slide294.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9" Type="http://schemas.openxmlformats.org/officeDocument/2006/relationships/slide" Target="slides/slide195.xml"/><Relationship Id="rId150" Type="http://schemas.openxmlformats.org/officeDocument/2006/relationships/slide" Target="slides/slide146.xml"/><Relationship Id="rId271" Type="http://schemas.openxmlformats.org/officeDocument/2006/relationships/slide" Target="slides/slide267.xml"/><Relationship Id="rId392" Type="http://schemas.openxmlformats.org/officeDocument/2006/relationships/slide" Target="slides/slide388.xml"/><Relationship Id="rId270" Type="http://schemas.openxmlformats.org/officeDocument/2006/relationships/slide" Target="slides/slide266.xml"/><Relationship Id="rId391" Type="http://schemas.openxmlformats.org/officeDocument/2006/relationships/slide" Target="slides/slide387.xml"/><Relationship Id="rId390" Type="http://schemas.openxmlformats.org/officeDocument/2006/relationships/slide" Target="slides/slide38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269" Type="http://schemas.openxmlformats.org/officeDocument/2006/relationships/slide" Target="slides/slide265.xml"/><Relationship Id="rId9" Type="http://schemas.openxmlformats.org/officeDocument/2006/relationships/slide" Target="slides/slide5.xml"/><Relationship Id="rId143" Type="http://schemas.openxmlformats.org/officeDocument/2006/relationships/slide" Target="slides/slide139.xml"/><Relationship Id="rId264" Type="http://schemas.openxmlformats.org/officeDocument/2006/relationships/slide" Target="slides/slide260.xml"/><Relationship Id="rId385" Type="http://schemas.openxmlformats.org/officeDocument/2006/relationships/slide" Target="slides/slide381.xml"/><Relationship Id="rId142" Type="http://schemas.openxmlformats.org/officeDocument/2006/relationships/slide" Target="slides/slide138.xml"/><Relationship Id="rId263" Type="http://schemas.openxmlformats.org/officeDocument/2006/relationships/slide" Target="slides/slide259.xml"/><Relationship Id="rId384" Type="http://schemas.openxmlformats.org/officeDocument/2006/relationships/slide" Target="slides/slide380.xml"/><Relationship Id="rId141" Type="http://schemas.openxmlformats.org/officeDocument/2006/relationships/slide" Target="slides/slide137.xml"/><Relationship Id="rId262" Type="http://schemas.openxmlformats.org/officeDocument/2006/relationships/slide" Target="slides/slide258.xml"/><Relationship Id="rId383" Type="http://schemas.openxmlformats.org/officeDocument/2006/relationships/slide" Target="slides/slide379.xml"/><Relationship Id="rId140" Type="http://schemas.openxmlformats.org/officeDocument/2006/relationships/slide" Target="slides/slide136.xml"/><Relationship Id="rId261" Type="http://schemas.openxmlformats.org/officeDocument/2006/relationships/slide" Target="slides/slide257.xml"/><Relationship Id="rId382" Type="http://schemas.openxmlformats.org/officeDocument/2006/relationships/slide" Target="slides/slide378.xml"/><Relationship Id="rId5" Type="http://schemas.openxmlformats.org/officeDocument/2006/relationships/slide" Target="slides/slide1.xml"/><Relationship Id="rId147" Type="http://schemas.openxmlformats.org/officeDocument/2006/relationships/slide" Target="slides/slide143.xml"/><Relationship Id="rId268" Type="http://schemas.openxmlformats.org/officeDocument/2006/relationships/slide" Target="slides/slide264.xml"/><Relationship Id="rId389" Type="http://schemas.openxmlformats.org/officeDocument/2006/relationships/slide" Target="slides/slide385.xml"/><Relationship Id="rId6" Type="http://schemas.openxmlformats.org/officeDocument/2006/relationships/slide" Target="slides/slide2.xml"/><Relationship Id="rId146" Type="http://schemas.openxmlformats.org/officeDocument/2006/relationships/slide" Target="slides/slide142.xml"/><Relationship Id="rId267" Type="http://schemas.openxmlformats.org/officeDocument/2006/relationships/slide" Target="slides/slide263.xml"/><Relationship Id="rId388" Type="http://schemas.openxmlformats.org/officeDocument/2006/relationships/slide" Target="slides/slide384.xml"/><Relationship Id="rId7" Type="http://schemas.openxmlformats.org/officeDocument/2006/relationships/slide" Target="slides/slide3.xml"/><Relationship Id="rId145" Type="http://schemas.openxmlformats.org/officeDocument/2006/relationships/slide" Target="slides/slide141.xml"/><Relationship Id="rId266" Type="http://schemas.openxmlformats.org/officeDocument/2006/relationships/slide" Target="slides/slide262.xml"/><Relationship Id="rId387" Type="http://schemas.openxmlformats.org/officeDocument/2006/relationships/slide" Target="slides/slide383.xml"/><Relationship Id="rId8" Type="http://schemas.openxmlformats.org/officeDocument/2006/relationships/slide" Target="slides/slide4.xml"/><Relationship Id="rId144" Type="http://schemas.openxmlformats.org/officeDocument/2006/relationships/slide" Target="slides/slide140.xml"/><Relationship Id="rId265" Type="http://schemas.openxmlformats.org/officeDocument/2006/relationships/slide" Target="slides/slide261.xml"/><Relationship Id="rId386" Type="http://schemas.openxmlformats.org/officeDocument/2006/relationships/slide" Target="slides/slide382.xml"/><Relationship Id="rId260" Type="http://schemas.openxmlformats.org/officeDocument/2006/relationships/slide" Target="slides/slide256.xml"/><Relationship Id="rId381" Type="http://schemas.openxmlformats.org/officeDocument/2006/relationships/slide" Target="slides/slide377.xml"/><Relationship Id="rId380" Type="http://schemas.openxmlformats.org/officeDocument/2006/relationships/slide" Target="slides/slide376.xml"/><Relationship Id="rId139" Type="http://schemas.openxmlformats.org/officeDocument/2006/relationships/slide" Target="slides/slide135.xml"/><Relationship Id="rId138" Type="http://schemas.openxmlformats.org/officeDocument/2006/relationships/slide" Target="slides/slide134.xml"/><Relationship Id="rId259" Type="http://schemas.openxmlformats.org/officeDocument/2006/relationships/slide" Target="slides/slide255.xml"/><Relationship Id="rId137" Type="http://schemas.openxmlformats.org/officeDocument/2006/relationships/slide" Target="slides/slide133.xml"/><Relationship Id="rId258" Type="http://schemas.openxmlformats.org/officeDocument/2006/relationships/slide" Target="slides/slide254.xml"/><Relationship Id="rId379" Type="http://schemas.openxmlformats.org/officeDocument/2006/relationships/slide" Target="slides/slide375.xml"/><Relationship Id="rId132" Type="http://schemas.openxmlformats.org/officeDocument/2006/relationships/slide" Target="slides/slide128.xml"/><Relationship Id="rId253" Type="http://schemas.openxmlformats.org/officeDocument/2006/relationships/slide" Target="slides/slide249.xml"/><Relationship Id="rId374" Type="http://schemas.openxmlformats.org/officeDocument/2006/relationships/slide" Target="slides/slide370.xml"/><Relationship Id="rId131" Type="http://schemas.openxmlformats.org/officeDocument/2006/relationships/slide" Target="slides/slide127.xml"/><Relationship Id="rId252" Type="http://schemas.openxmlformats.org/officeDocument/2006/relationships/slide" Target="slides/slide248.xml"/><Relationship Id="rId373" Type="http://schemas.openxmlformats.org/officeDocument/2006/relationships/slide" Target="slides/slide369.xml"/><Relationship Id="rId130" Type="http://schemas.openxmlformats.org/officeDocument/2006/relationships/slide" Target="slides/slide126.xml"/><Relationship Id="rId251" Type="http://schemas.openxmlformats.org/officeDocument/2006/relationships/slide" Target="slides/slide247.xml"/><Relationship Id="rId372" Type="http://schemas.openxmlformats.org/officeDocument/2006/relationships/slide" Target="slides/slide368.xml"/><Relationship Id="rId250" Type="http://schemas.openxmlformats.org/officeDocument/2006/relationships/slide" Target="slides/slide246.xml"/><Relationship Id="rId371" Type="http://schemas.openxmlformats.org/officeDocument/2006/relationships/slide" Target="slides/slide367.xml"/><Relationship Id="rId136" Type="http://schemas.openxmlformats.org/officeDocument/2006/relationships/slide" Target="slides/slide132.xml"/><Relationship Id="rId257" Type="http://schemas.openxmlformats.org/officeDocument/2006/relationships/slide" Target="slides/slide253.xml"/><Relationship Id="rId378" Type="http://schemas.openxmlformats.org/officeDocument/2006/relationships/slide" Target="slides/slide374.xml"/><Relationship Id="rId135" Type="http://schemas.openxmlformats.org/officeDocument/2006/relationships/slide" Target="slides/slide131.xml"/><Relationship Id="rId256" Type="http://schemas.openxmlformats.org/officeDocument/2006/relationships/slide" Target="slides/slide252.xml"/><Relationship Id="rId377" Type="http://schemas.openxmlformats.org/officeDocument/2006/relationships/slide" Target="slides/slide373.xml"/><Relationship Id="rId134" Type="http://schemas.openxmlformats.org/officeDocument/2006/relationships/slide" Target="slides/slide130.xml"/><Relationship Id="rId255" Type="http://schemas.openxmlformats.org/officeDocument/2006/relationships/slide" Target="slides/slide251.xml"/><Relationship Id="rId376" Type="http://schemas.openxmlformats.org/officeDocument/2006/relationships/slide" Target="slides/slide372.xml"/><Relationship Id="rId133" Type="http://schemas.openxmlformats.org/officeDocument/2006/relationships/slide" Target="slides/slide129.xml"/><Relationship Id="rId254" Type="http://schemas.openxmlformats.org/officeDocument/2006/relationships/slide" Target="slides/slide250.xml"/><Relationship Id="rId375" Type="http://schemas.openxmlformats.org/officeDocument/2006/relationships/slide" Target="slides/slide371.xml"/><Relationship Id="rId172" Type="http://schemas.openxmlformats.org/officeDocument/2006/relationships/slide" Target="slides/slide168.xml"/><Relationship Id="rId293" Type="http://schemas.openxmlformats.org/officeDocument/2006/relationships/slide" Target="slides/slide289.xml"/><Relationship Id="rId171" Type="http://schemas.openxmlformats.org/officeDocument/2006/relationships/slide" Target="slides/slide167.xml"/><Relationship Id="rId292" Type="http://schemas.openxmlformats.org/officeDocument/2006/relationships/slide" Target="slides/slide288.xml"/><Relationship Id="rId170" Type="http://schemas.openxmlformats.org/officeDocument/2006/relationships/slide" Target="slides/slide166.xml"/><Relationship Id="rId291" Type="http://schemas.openxmlformats.org/officeDocument/2006/relationships/slide" Target="slides/slide287.xml"/><Relationship Id="rId290" Type="http://schemas.openxmlformats.org/officeDocument/2006/relationships/slide" Target="slides/slide286.xml"/><Relationship Id="rId165" Type="http://schemas.openxmlformats.org/officeDocument/2006/relationships/slide" Target="slides/slide161.xml"/><Relationship Id="rId286" Type="http://schemas.openxmlformats.org/officeDocument/2006/relationships/slide" Target="slides/slide282.xml"/><Relationship Id="rId164" Type="http://schemas.openxmlformats.org/officeDocument/2006/relationships/slide" Target="slides/slide160.xml"/><Relationship Id="rId285" Type="http://schemas.openxmlformats.org/officeDocument/2006/relationships/slide" Target="slides/slide281.xml"/><Relationship Id="rId163" Type="http://schemas.openxmlformats.org/officeDocument/2006/relationships/slide" Target="slides/slide159.xml"/><Relationship Id="rId284" Type="http://schemas.openxmlformats.org/officeDocument/2006/relationships/slide" Target="slides/slide280.xml"/><Relationship Id="rId162" Type="http://schemas.openxmlformats.org/officeDocument/2006/relationships/slide" Target="slides/slide158.xml"/><Relationship Id="rId283" Type="http://schemas.openxmlformats.org/officeDocument/2006/relationships/slide" Target="slides/slide279.xml"/><Relationship Id="rId169" Type="http://schemas.openxmlformats.org/officeDocument/2006/relationships/slide" Target="slides/slide165.xml"/><Relationship Id="rId168" Type="http://schemas.openxmlformats.org/officeDocument/2006/relationships/slide" Target="slides/slide164.xml"/><Relationship Id="rId289" Type="http://schemas.openxmlformats.org/officeDocument/2006/relationships/slide" Target="slides/slide285.xml"/><Relationship Id="rId167" Type="http://schemas.openxmlformats.org/officeDocument/2006/relationships/slide" Target="slides/slide163.xml"/><Relationship Id="rId288" Type="http://schemas.openxmlformats.org/officeDocument/2006/relationships/slide" Target="slides/slide284.xml"/><Relationship Id="rId166" Type="http://schemas.openxmlformats.org/officeDocument/2006/relationships/slide" Target="slides/slide162.xml"/><Relationship Id="rId287" Type="http://schemas.openxmlformats.org/officeDocument/2006/relationships/slide" Target="slides/slide283.xml"/><Relationship Id="rId161" Type="http://schemas.openxmlformats.org/officeDocument/2006/relationships/slide" Target="slides/slide157.xml"/><Relationship Id="rId282" Type="http://schemas.openxmlformats.org/officeDocument/2006/relationships/slide" Target="slides/slide278.xml"/><Relationship Id="rId160" Type="http://schemas.openxmlformats.org/officeDocument/2006/relationships/slide" Target="slides/slide156.xml"/><Relationship Id="rId281" Type="http://schemas.openxmlformats.org/officeDocument/2006/relationships/slide" Target="slides/slide277.xml"/><Relationship Id="rId280" Type="http://schemas.openxmlformats.org/officeDocument/2006/relationships/slide" Target="slides/slide276.xml"/><Relationship Id="rId159" Type="http://schemas.openxmlformats.org/officeDocument/2006/relationships/slide" Target="slides/slide155.xml"/><Relationship Id="rId154" Type="http://schemas.openxmlformats.org/officeDocument/2006/relationships/slide" Target="slides/slide150.xml"/><Relationship Id="rId275" Type="http://schemas.openxmlformats.org/officeDocument/2006/relationships/slide" Target="slides/slide271.xml"/><Relationship Id="rId396" Type="http://schemas.openxmlformats.org/officeDocument/2006/relationships/slide" Target="slides/slide392.xml"/><Relationship Id="rId153" Type="http://schemas.openxmlformats.org/officeDocument/2006/relationships/slide" Target="slides/slide149.xml"/><Relationship Id="rId274" Type="http://schemas.openxmlformats.org/officeDocument/2006/relationships/slide" Target="slides/slide270.xml"/><Relationship Id="rId395" Type="http://schemas.openxmlformats.org/officeDocument/2006/relationships/slide" Target="slides/slide391.xml"/><Relationship Id="rId152" Type="http://schemas.openxmlformats.org/officeDocument/2006/relationships/slide" Target="slides/slide148.xml"/><Relationship Id="rId273" Type="http://schemas.openxmlformats.org/officeDocument/2006/relationships/slide" Target="slides/slide269.xml"/><Relationship Id="rId394" Type="http://schemas.openxmlformats.org/officeDocument/2006/relationships/slide" Target="slides/slide390.xml"/><Relationship Id="rId151" Type="http://schemas.openxmlformats.org/officeDocument/2006/relationships/slide" Target="slides/slide147.xml"/><Relationship Id="rId272" Type="http://schemas.openxmlformats.org/officeDocument/2006/relationships/slide" Target="slides/slide268.xml"/><Relationship Id="rId393" Type="http://schemas.openxmlformats.org/officeDocument/2006/relationships/slide" Target="slides/slide389.xml"/><Relationship Id="rId158" Type="http://schemas.openxmlformats.org/officeDocument/2006/relationships/slide" Target="slides/slide154.xml"/><Relationship Id="rId279" Type="http://schemas.openxmlformats.org/officeDocument/2006/relationships/slide" Target="slides/slide275.xml"/><Relationship Id="rId157" Type="http://schemas.openxmlformats.org/officeDocument/2006/relationships/slide" Target="slides/slide153.xml"/><Relationship Id="rId278" Type="http://schemas.openxmlformats.org/officeDocument/2006/relationships/slide" Target="slides/slide274.xml"/><Relationship Id="rId399" Type="http://schemas.openxmlformats.org/officeDocument/2006/relationships/slide" Target="slides/slide395.xml"/><Relationship Id="rId156" Type="http://schemas.openxmlformats.org/officeDocument/2006/relationships/slide" Target="slides/slide152.xml"/><Relationship Id="rId277" Type="http://schemas.openxmlformats.org/officeDocument/2006/relationships/slide" Target="slides/slide273.xml"/><Relationship Id="rId398" Type="http://schemas.openxmlformats.org/officeDocument/2006/relationships/slide" Target="slides/slide394.xml"/><Relationship Id="rId155" Type="http://schemas.openxmlformats.org/officeDocument/2006/relationships/slide" Target="slides/slide151.xml"/><Relationship Id="rId276" Type="http://schemas.openxmlformats.org/officeDocument/2006/relationships/slide" Target="slides/slide272.xml"/><Relationship Id="rId397" Type="http://schemas.openxmlformats.org/officeDocument/2006/relationships/slide" Target="slides/slide393.xml"/><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409" Type="http://schemas.openxmlformats.org/officeDocument/2006/relationships/slide" Target="slides/slide405.xml"/><Relationship Id="rId404" Type="http://schemas.openxmlformats.org/officeDocument/2006/relationships/slide" Target="slides/slide400.xml"/><Relationship Id="rId403" Type="http://schemas.openxmlformats.org/officeDocument/2006/relationships/slide" Target="slides/slide399.xml"/><Relationship Id="rId402" Type="http://schemas.openxmlformats.org/officeDocument/2006/relationships/slide" Target="slides/slide398.xml"/><Relationship Id="rId401" Type="http://schemas.openxmlformats.org/officeDocument/2006/relationships/slide" Target="slides/slide397.xml"/><Relationship Id="rId408" Type="http://schemas.openxmlformats.org/officeDocument/2006/relationships/slide" Target="slides/slide404.xml"/><Relationship Id="rId407" Type="http://schemas.openxmlformats.org/officeDocument/2006/relationships/slide" Target="slides/slide403.xml"/><Relationship Id="rId406" Type="http://schemas.openxmlformats.org/officeDocument/2006/relationships/slide" Target="slides/slide402.xml"/><Relationship Id="rId405" Type="http://schemas.openxmlformats.org/officeDocument/2006/relationships/slide" Target="slides/slide401.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400" Type="http://schemas.openxmlformats.org/officeDocument/2006/relationships/slide" Target="slides/slide396.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 Id="rId107" Type="http://schemas.openxmlformats.org/officeDocument/2006/relationships/slide" Target="slides/slide103.xml"/><Relationship Id="rId228" Type="http://schemas.openxmlformats.org/officeDocument/2006/relationships/slide" Target="slides/slide224.xml"/><Relationship Id="rId349" Type="http://schemas.openxmlformats.org/officeDocument/2006/relationships/slide" Target="slides/slide345.xml"/><Relationship Id="rId106" Type="http://schemas.openxmlformats.org/officeDocument/2006/relationships/slide" Target="slides/slide102.xml"/><Relationship Id="rId227" Type="http://schemas.openxmlformats.org/officeDocument/2006/relationships/slide" Target="slides/slide223.xml"/><Relationship Id="rId348" Type="http://schemas.openxmlformats.org/officeDocument/2006/relationships/slide" Target="slides/slide344.xml"/><Relationship Id="rId105" Type="http://schemas.openxmlformats.org/officeDocument/2006/relationships/slide" Target="slides/slide101.xml"/><Relationship Id="rId226" Type="http://schemas.openxmlformats.org/officeDocument/2006/relationships/slide" Target="slides/slide222.xml"/><Relationship Id="rId347" Type="http://schemas.openxmlformats.org/officeDocument/2006/relationships/slide" Target="slides/slide343.xml"/><Relationship Id="rId104" Type="http://schemas.openxmlformats.org/officeDocument/2006/relationships/slide" Target="slides/slide100.xml"/><Relationship Id="rId225" Type="http://schemas.openxmlformats.org/officeDocument/2006/relationships/slide" Target="slides/slide221.xml"/><Relationship Id="rId346" Type="http://schemas.openxmlformats.org/officeDocument/2006/relationships/slide" Target="slides/slide342.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341" Type="http://schemas.openxmlformats.org/officeDocument/2006/relationships/slide" Target="slides/slide337.xml"/><Relationship Id="rId340" Type="http://schemas.openxmlformats.org/officeDocument/2006/relationships/slide" Target="slides/slide336.xml"/><Relationship Id="rId103" Type="http://schemas.openxmlformats.org/officeDocument/2006/relationships/slide" Target="slides/slide99.xml"/><Relationship Id="rId224" Type="http://schemas.openxmlformats.org/officeDocument/2006/relationships/slide" Target="slides/slide220.xml"/><Relationship Id="rId345" Type="http://schemas.openxmlformats.org/officeDocument/2006/relationships/slide" Target="slides/slide341.xml"/><Relationship Id="rId102" Type="http://schemas.openxmlformats.org/officeDocument/2006/relationships/slide" Target="slides/slide98.xml"/><Relationship Id="rId223" Type="http://schemas.openxmlformats.org/officeDocument/2006/relationships/slide" Target="slides/slide219.xml"/><Relationship Id="rId344" Type="http://schemas.openxmlformats.org/officeDocument/2006/relationships/slide" Target="slides/slide340.xml"/><Relationship Id="rId101" Type="http://schemas.openxmlformats.org/officeDocument/2006/relationships/slide" Target="slides/slide97.xml"/><Relationship Id="rId222" Type="http://schemas.openxmlformats.org/officeDocument/2006/relationships/slide" Target="slides/slide218.xml"/><Relationship Id="rId343" Type="http://schemas.openxmlformats.org/officeDocument/2006/relationships/slide" Target="slides/slide339.xml"/><Relationship Id="rId100" Type="http://schemas.openxmlformats.org/officeDocument/2006/relationships/slide" Target="slides/slide96.xml"/><Relationship Id="rId221" Type="http://schemas.openxmlformats.org/officeDocument/2006/relationships/slide" Target="slides/slide217.xml"/><Relationship Id="rId342" Type="http://schemas.openxmlformats.org/officeDocument/2006/relationships/slide" Target="slides/slide338.xml"/><Relationship Id="rId217" Type="http://schemas.openxmlformats.org/officeDocument/2006/relationships/slide" Target="slides/slide213.xml"/><Relationship Id="rId338" Type="http://schemas.openxmlformats.org/officeDocument/2006/relationships/slide" Target="slides/slide334.xml"/><Relationship Id="rId216" Type="http://schemas.openxmlformats.org/officeDocument/2006/relationships/slide" Target="slides/slide212.xml"/><Relationship Id="rId337" Type="http://schemas.openxmlformats.org/officeDocument/2006/relationships/slide" Target="slides/slide333.xml"/><Relationship Id="rId215" Type="http://schemas.openxmlformats.org/officeDocument/2006/relationships/slide" Target="slides/slide211.xml"/><Relationship Id="rId336" Type="http://schemas.openxmlformats.org/officeDocument/2006/relationships/slide" Target="slides/slide332.xml"/><Relationship Id="rId214" Type="http://schemas.openxmlformats.org/officeDocument/2006/relationships/slide" Target="slides/slide210.xml"/><Relationship Id="rId335" Type="http://schemas.openxmlformats.org/officeDocument/2006/relationships/slide" Target="slides/slide331.xml"/><Relationship Id="rId219" Type="http://schemas.openxmlformats.org/officeDocument/2006/relationships/slide" Target="slides/slide215.xml"/><Relationship Id="rId218" Type="http://schemas.openxmlformats.org/officeDocument/2006/relationships/slide" Target="slides/slide214.xml"/><Relationship Id="rId339" Type="http://schemas.openxmlformats.org/officeDocument/2006/relationships/slide" Target="slides/slide335.xml"/><Relationship Id="rId330" Type="http://schemas.openxmlformats.org/officeDocument/2006/relationships/slide" Target="slides/slide326.xml"/><Relationship Id="rId213" Type="http://schemas.openxmlformats.org/officeDocument/2006/relationships/slide" Target="slides/slide209.xml"/><Relationship Id="rId334" Type="http://schemas.openxmlformats.org/officeDocument/2006/relationships/slide" Target="slides/slide330.xml"/><Relationship Id="rId212" Type="http://schemas.openxmlformats.org/officeDocument/2006/relationships/slide" Target="slides/slide208.xml"/><Relationship Id="rId333" Type="http://schemas.openxmlformats.org/officeDocument/2006/relationships/slide" Target="slides/slide329.xml"/><Relationship Id="rId211" Type="http://schemas.openxmlformats.org/officeDocument/2006/relationships/slide" Target="slides/slide207.xml"/><Relationship Id="rId332" Type="http://schemas.openxmlformats.org/officeDocument/2006/relationships/slide" Target="slides/slide328.xml"/><Relationship Id="rId210" Type="http://schemas.openxmlformats.org/officeDocument/2006/relationships/slide" Target="slides/slide206.xml"/><Relationship Id="rId331" Type="http://schemas.openxmlformats.org/officeDocument/2006/relationships/slide" Target="slides/slide327.xml"/><Relationship Id="rId370" Type="http://schemas.openxmlformats.org/officeDocument/2006/relationships/slide" Target="slides/slide366.xml"/><Relationship Id="rId129" Type="http://schemas.openxmlformats.org/officeDocument/2006/relationships/slide" Target="slides/slide125.xml"/><Relationship Id="rId128" Type="http://schemas.openxmlformats.org/officeDocument/2006/relationships/slide" Target="slides/slide124.xml"/><Relationship Id="rId249" Type="http://schemas.openxmlformats.org/officeDocument/2006/relationships/slide" Target="slides/slide245.xml"/><Relationship Id="rId127" Type="http://schemas.openxmlformats.org/officeDocument/2006/relationships/slide" Target="slides/slide123.xml"/><Relationship Id="rId248" Type="http://schemas.openxmlformats.org/officeDocument/2006/relationships/slide" Target="slides/slide244.xml"/><Relationship Id="rId369" Type="http://schemas.openxmlformats.org/officeDocument/2006/relationships/slide" Target="slides/slide365.xml"/><Relationship Id="rId126" Type="http://schemas.openxmlformats.org/officeDocument/2006/relationships/slide" Target="slides/slide122.xml"/><Relationship Id="rId247" Type="http://schemas.openxmlformats.org/officeDocument/2006/relationships/slide" Target="slides/slide243.xml"/><Relationship Id="rId368" Type="http://schemas.openxmlformats.org/officeDocument/2006/relationships/slide" Target="slides/slide364.xml"/><Relationship Id="rId121" Type="http://schemas.openxmlformats.org/officeDocument/2006/relationships/slide" Target="slides/slide117.xml"/><Relationship Id="rId242" Type="http://schemas.openxmlformats.org/officeDocument/2006/relationships/slide" Target="slides/slide238.xml"/><Relationship Id="rId363" Type="http://schemas.openxmlformats.org/officeDocument/2006/relationships/slide" Target="slides/slide359.xml"/><Relationship Id="rId120" Type="http://schemas.openxmlformats.org/officeDocument/2006/relationships/slide" Target="slides/slide116.xml"/><Relationship Id="rId241" Type="http://schemas.openxmlformats.org/officeDocument/2006/relationships/slide" Target="slides/slide237.xml"/><Relationship Id="rId362" Type="http://schemas.openxmlformats.org/officeDocument/2006/relationships/slide" Target="slides/slide358.xml"/><Relationship Id="rId240" Type="http://schemas.openxmlformats.org/officeDocument/2006/relationships/slide" Target="slides/slide236.xml"/><Relationship Id="rId361" Type="http://schemas.openxmlformats.org/officeDocument/2006/relationships/slide" Target="slides/slide357.xml"/><Relationship Id="rId360" Type="http://schemas.openxmlformats.org/officeDocument/2006/relationships/slide" Target="slides/slide356.xml"/><Relationship Id="rId125" Type="http://schemas.openxmlformats.org/officeDocument/2006/relationships/slide" Target="slides/slide121.xml"/><Relationship Id="rId246" Type="http://schemas.openxmlformats.org/officeDocument/2006/relationships/slide" Target="slides/slide242.xml"/><Relationship Id="rId367" Type="http://schemas.openxmlformats.org/officeDocument/2006/relationships/slide" Target="slides/slide363.xml"/><Relationship Id="rId124" Type="http://schemas.openxmlformats.org/officeDocument/2006/relationships/slide" Target="slides/slide120.xml"/><Relationship Id="rId245" Type="http://schemas.openxmlformats.org/officeDocument/2006/relationships/slide" Target="slides/slide241.xml"/><Relationship Id="rId366" Type="http://schemas.openxmlformats.org/officeDocument/2006/relationships/slide" Target="slides/slide362.xml"/><Relationship Id="rId123" Type="http://schemas.openxmlformats.org/officeDocument/2006/relationships/slide" Target="slides/slide119.xml"/><Relationship Id="rId244" Type="http://schemas.openxmlformats.org/officeDocument/2006/relationships/slide" Target="slides/slide240.xml"/><Relationship Id="rId365" Type="http://schemas.openxmlformats.org/officeDocument/2006/relationships/slide" Target="slides/slide361.xml"/><Relationship Id="rId122" Type="http://schemas.openxmlformats.org/officeDocument/2006/relationships/slide" Target="slides/slide118.xml"/><Relationship Id="rId243" Type="http://schemas.openxmlformats.org/officeDocument/2006/relationships/slide" Target="slides/slide239.xml"/><Relationship Id="rId364" Type="http://schemas.openxmlformats.org/officeDocument/2006/relationships/slide" Target="slides/slide360.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359" Type="http://schemas.openxmlformats.org/officeDocument/2006/relationships/slide" Target="slides/slide355.xml"/><Relationship Id="rId116" Type="http://schemas.openxmlformats.org/officeDocument/2006/relationships/slide" Target="slides/slide112.xml"/><Relationship Id="rId237" Type="http://schemas.openxmlformats.org/officeDocument/2006/relationships/slide" Target="slides/slide233.xml"/><Relationship Id="rId358" Type="http://schemas.openxmlformats.org/officeDocument/2006/relationships/slide" Target="slides/slide354.xml"/><Relationship Id="rId115" Type="http://schemas.openxmlformats.org/officeDocument/2006/relationships/slide" Target="slides/slide111.xml"/><Relationship Id="rId236" Type="http://schemas.openxmlformats.org/officeDocument/2006/relationships/slide" Target="slides/slide232.xml"/><Relationship Id="rId357" Type="http://schemas.openxmlformats.org/officeDocument/2006/relationships/slide" Target="slides/slide353.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352" Type="http://schemas.openxmlformats.org/officeDocument/2006/relationships/slide" Target="slides/slide348.xml"/><Relationship Id="rId230" Type="http://schemas.openxmlformats.org/officeDocument/2006/relationships/slide" Target="slides/slide226.xml"/><Relationship Id="rId351" Type="http://schemas.openxmlformats.org/officeDocument/2006/relationships/slide" Target="slides/slide347.xml"/><Relationship Id="rId350" Type="http://schemas.openxmlformats.org/officeDocument/2006/relationships/slide" Target="slides/slide346.xml"/><Relationship Id="rId114" Type="http://schemas.openxmlformats.org/officeDocument/2006/relationships/slide" Target="slides/slide110.xml"/><Relationship Id="rId235" Type="http://schemas.openxmlformats.org/officeDocument/2006/relationships/slide" Target="slides/slide231.xml"/><Relationship Id="rId356" Type="http://schemas.openxmlformats.org/officeDocument/2006/relationships/slide" Target="slides/slide352.xml"/><Relationship Id="rId113" Type="http://schemas.openxmlformats.org/officeDocument/2006/relationships/slide" Target="slides/slide109.xml"/><Relationship Id="rId234" Type="http://schemas.openxmlformats.org/officeDocument/2006/relationships/slide" Target="slides/slide230.xml"/><Relationship Id="rId355" Type="http://schemas.openxmlformats.org/officeDocument/2006/relationships/slide" Target="slides/slide351.xml"/><Relationship Id="rId112" Type="http://schemas.openxmlformats.org/officeDocument/2006/relationships/slide" Target="slides/slide108.xml"/><Relationship Id="rId233" Type="http://schemas.openxmlformats.org/officeDocument/2006/relationships/slide" Target="slides/slide229.xml"/><Relationship Id="rId354" Type="http://schemas.openxmlformats.org/officeDocument/2006/relationships/slide" Target="slides/slide350.xml"/><Relationship Id="rId111" Type="http://schemas.openxmlformats.org/officeDocument/2006/relationships/slide" Target="slides/slide107.xml"/><Relationship Id="rId232" Type="http://schemas.openxmlformats.org/officeDocument/2006/relationships/slide" Target="slides/slide228.xml"/><Relationship Id="rId353" Type="http://schemas.openxmlformats.org/officeDocument/2006/relationships/slide" Target="slides/slide349.xml"/><Relationship Id="rId305" Type="http://schemas.openxmlformats.org/officeDocument/2006/relationships/slide" Target="slides/slide301.xml"/><Relationship Id="rId426" Type="http://schemas.openxmlformats.org/officeDocument/2006/relationships/slide" Target="slides/slide422.xml"/><Relationship Id="rId304" Type="http://schemas.openxmlformats.org/officeDocument/2006/relationships/slide" Target="slides/slide300.xml"/><Relationship Id="rId425" Type="http://schemas.openxmlformats.org/officeDocument/2006/relationships/slide" Target="slides/slide421.xml"/><Relationship Id="rId303" Type="http://schemas.openxmlformats.org/officeDocument/2006/relationships/slide" Target="slides/slide299.xml"/><Relationship Id="rId424" Type="http://schemas.openxmlformats.org/officeDocument/2006/relationships/slide" Target="slides/slide420.xml"/><Relationship Id="rId302" Type="http://schemas.openxmlformats.org/officeDocument/2006/relationships/slide" Target="slides/slide298.xml"/><Relationship Id="rId423" Type="http://schemas.openxmlformats.org/officeDocument/2006/relationships/slide" Target="slides/slide419.xml"/><Relationship Id="rId309" Type="http://schemas.openxmlformats.org/officeDocument/2006/relationships/slide" Target="slides/slide305.xml"/><Relationship Id="rId308" Type="http://schemas.openxmlformats.org/officeDocument/2006/relationships/slide" Target="slides/slide304.xml"/><Relationship Id="rId429" Type="http://schemas.openxmlformats.org/officeDocument/2006/relationships/slide" Target="slides/slide425.xml"/><Relationship Id="rId307" Type="http://schemas.openxmlformats.org/officeDocument/2006/relationships/slide" Target="slides/slide303.xml"/><Relationship Id="rId428" Type="http://schemas.openxmlformats.org/officeDocument/2006/relationships/slide" Target="slides/slide424.xml"/><Relationship Id="rId306" Type="http://schemas.openxmlformats.org/officeDocument/2006/relationships/slide" Target="slides/slide302.xml"/><Relationship Id="rId427" Type="http://schemas.openxmlformats.org/officeDocument/2006/relationships/slide" Target="slides/slide423.xml"/><Relationship Id="rId301" Type="http://schemas.openxmlformats.org/officeDocument/2006/relationships/slide" Target="slides/slide297.xml"/><Relationship Id="rId422" Type="http://schemas.openxmlformats.org/officeDocument/2006/relationships/slide" Target="slides/slide418.xml"/><Relationship Id="rId300" Type="http://schemas.openxmlformats.org/officeDocument/2006/relationships/slide" Target="slides/slide296.xml"/><Relationship Id="rId421" Type="http://schemas.openxmlformats.org/officeDocument/2006/relationships/slide" Target="slides/slide417.xml"/><Relationship Id="rId420" Type="http://schemas.openxmlformats.org/officeDocument/2006/relationships/slide" Target="slides/slide416.xml"/><Relationship Id="rId415" Type="http://schemas.openxmlformats.org/officeDocument/2006/relationships/slide" Target="slides/slide411.xml"/><Relationship Id="rId414" Type="http://schemas.openxmlformats.org/officeDocument/2006/relationships/slide" Target="slides/slide410.xml"/><Relationship Id="rId413" Type="http://schemas.openxmlformats.org/officeDocument/2006/relationships/slide" Target="slides/slide409.xml"/><Relationship Id="rId412" Type="http://schemas.openxmlformats.org/officeDocument/2006/relationships/slide" Target="slides/slide408.xml"/><Relationship Id="rId419" Type="http://schemas.openxmlformats.org/officeDocument/2006/relationships/slide" Target="slides/slide415.xml"/><Relationship Id="rId418" Type="http://schemas.openxmlformats.org/officeDocument/2006/relationships/slide" Target="slides/slide414.xml"/><Relationship Id="rId417" Type="http://schemas.openxmlformats.org/officeDocument/2006/relationships/slide" Target="slides/slide413.xml"/><Relationship Id="rId416" Type="http://schemas.openxmlformats.org/officeDocument/2006/relationships/slide" Target="slides/slide412.xml"/><Relationship Id="rId411" Type="http://schemas.openxmlformats.org/officeDocument/2006/relationships/slide" Target="slides/slide407.xml"/><Relationship Id="rId410" Type="http://schemas.openxmlformats.org/officeDocument/2006/relationships/slide" Target="slides/slide406.xml"/><Relationship Id="rId206" Type="http://schemas.openxmlformats.org/officeDocument/2006/relationships/slide" Target="slides/slide202.xml"/><Relationship Id="rId327" Type="http://schemas.openxmlformats.org/officeDocument/2006/relationships/slide" Target="slides/slide323.xml"/><Relationship Id="rId205" Type="http://schemas.openxmlformats.org/officeDocument/2006/relationships/slide" Target="slides/slide201.xml"/><Relationship Id="rId326" Type="http://schemas.openxmlformats.org/officeDocument/2006/relationships/slide" Target="slides/slide322.xml"/><Relationship Id="rId204" Type="http://schemas.openxmlformats.org/officeDocument/2006/relationships/slide" Target="slides/slide200.xml"/><Relationship Id="rId325" Type="http://schemas.openxmlformats.org/officeDocument/2006/relationships/slide" Target="slides/slide321.xml"/><Relationship Id="rId203" Type="http://schemas.openxmlformats.org/officeDocument/2006/relationships/slide" Target="slides/slide199.xml"/><Relationship Id="rId324" Type="http://schemas.openxmlformats.org/officeDocument/2006/relationships/slide" Target="slides/slide320.xml"/><Relationship Id="rId209" Type="http://schemas.openxmlformats.org/officeDocument/2006/relationships/slide" Target="slides/slide205.xml"/><Relationship Id="rId208" Type="http://schemas.openxmlformats.org/officeDocument/2006/relationships/slide" Target="slides/slide204.xml"/><Relationship Id="rId329" Type="http://schemas.openxmlformats.org/officeDocument/2006/relationships/slide" Target="slides/slide325.xml"/><Relationship Id="rId207" Type="http://schemas.openxmlformats.org/officeDocument/2006/relationships/slide" Target="slides/slide203.xml"/><Relationship Id="rId328" Type="http://schemas.openxmlformats.org/officeDocument/2006/relationships/slide" Target="slides/slide324.xml"/><Relationship Id="rId202" Type="http://schemas.openxmlformats.org/officeDocument/2006/relationships/slide" Target="slides/slide198.xml"/><Relationship Id="rId323" Type="http://schemas.openxmlformats.org/officeDocument/2006/relationships/slide" Target="slides/slide319.xml"/><Relationship Id="rId201" Type="http://schemas.openxmlformats.org/officeDocument/2006/relationships/slide" Target="slides/slide197.xml"/><Relationship Id="rId322" Type="http://schemas.openxmlformats.org/officeDocument/2006/relationships/slide" Target="slides/slide318.xml"/><Relationship Id="rId200" Type="http://schemas.openxmlformats.org/officeDocument/2006/relationships/slide" Target="slides/slide196.xml"/><Relationship Id="rId321" Type="http://schemas.openxmlformats.org/officeDocument/2006/relationships/slide" Target="slides/slide317.xml"/><Relationship Id="rId320" Type="http://schemas.openxmlformats.org/officeDocument/2006/relationships/slide" Target="slides/slide316.xml"/><Relationship Id="rId316" Type="http://schemas.openxmlformats.org/officeDocument/2006/relationships/slide" Target="slides/slide312.xml"/><Relationship Id="rId315" Type="http://schemas.openxmlformats.org/officeDocument/2006/relationships/slide" Target="slides/slide311.xml"/><Relationship Id="rId314" Type="http://schemas.openxmlformats.org/officeDocument/2006/relationships/slide" Target="slides/slide310.xml"/><Relationship Id="rId313" Type="http://schemas.openxmlformats.org/officeDocument/2006/relationships/slide" Target="slides/slide309.xml"/><Relationship Id="rId319" Type="http://schemas.openxmlformats.org/officeDocument/2006/relationships/slide" Target="slides/slide315.xml"/><Relationship Id="rId318" Type="http://schemas.openxmlformats.org/officeDocument/2006/relationships/slide" Target="slides/slide314.xml"/><Relationship Id="rId317" Type="http://schemas.openxmlformats.org/officeDocument/2006/relationships/slide" Target="slides/slide313.xml"/><Relationship Id="rId312" Type="http://schemas.openxmlformats.org/officeDocument/2006/relationships/slide" Target="slides/slide308.xml"/><Relationship Id="rId311" Type="http://schemas.openxmlformats.org/officeDocument/2006/relationships/slide" Target="slides/slide307.xml"/><Relationship Id="rId310" Type="http://schemas.openxmlformats.org/officeDocument/2006/relationships/slide" Target="slides/slide306.xml"/><Relationship Id="rId430" Type="http://schemas.openxmlformats.org/officeDocument/2006/relationships/slide" Target="slides/slide4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orldsupertravel.com/wp-content/uploads/2011/08/overloaded_truck_africa.jpg"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untito131.puntopressllc.netdna-cdn.com/wp-content/uploads/2012/01/libyatoday-transport_libya.jpg"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iolbull.org/content/213/2/110/F4.large.jpg" TargetMode="Externa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1.ytimg.com/vi/wMa8jbQYNMw/maxresdefault.jpg" TargetMode="Externa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aynews9.com/content/dam/news/images/2013/10/semi-truck-and-car-crash-clermont-3-100413.JPG" TargetMode="Externa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1.ytimg.com/vi/UxqjltSLiUo/maxresdefault.jpg" TargetMode="Externa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eriatriccaremanagement.com/wp-content/uploads/2011/07/head-in-the-sand1.jpg" TargetMode="Externa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orldsupertravel.com/wp-content/uploads/2011/08/overloaded_truck_africa.jpg" TargetMode="Externa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aynews9.com/content/dam/news/images/2013/10/semi-truck-and-car-crash-clermont-3-100413.JPG" TargetMode="Externa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1jqu7g1y74ds1.cloudfront.net/wp-content/uploads/2009/09/bluemarble.jpg"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g1718cc2bc_086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 name="Google Shape;25;g1718cc2bc_08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 my name is Tristan Slominski and you can find me as @tristanls on things like twitter, github, and others…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718cc2bc_0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718cc2bc_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1718cc2bc_02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1718cc2bc_02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1718cc2bc_02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1718cc2bc_02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what we will do is PING a select number of nodes in the bucket to determine if they are still alive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1718cc2bc_02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1718cc2bc_02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that node 1010,1101 did not respond.. </a:t>
            </a:r>
            <a:endParaRPr/>
          </a:p>
          <a:p>
            <a:pPr indent="0" lvl="0" marL="0" rtl="0" algn="l">
              <a:spcBef>
                <a:spcPts val="0"/>
              </a:spcBef>
              <a:spcAft>
                <a:spcPts val="0"/>
              </a:spcAft>
              <a:buNone/>
            </a:pPr>
            <a:r>
              <a:rPr lang="en"/>
              <a:t>thus, we can replace it in the bucket</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1718cc2bc_024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1718cc2bc_02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718cc2bc_02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1718cc2bc_0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1718cc2bc_025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1718cc2bc_02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again, the new node is stored, but instead of adding to the size of our bucket, we replaced an inactive node…</a:t>
            </a:r>
            <a:endParaRPr/>
          </a:p>
          <a:p>
            <a:pPr indent="0" lvl="0" marL="0" rtl="0" algn="l">
              <a:spcBef>
                <a:spcPts val="0"/>
              </a:spcBef>
              <a:spcAft>
                <a:spcPts val="0"/>
              </a:spcAft>
              <a:buNone/>
            </a:pPr>
            <a:r>
              <a:rPr lang="en"/>
              <a:t>if all nodes in the bucket would respond successfully, then the new node would be discarded and not stored here</a:t>
            </a:r>
            <a:endParaRPr/>
          </a:p>
          <a:p>
            <a:pPr indent="0" lvl="0" marL="0" rtl="0" algn="l">
              <a:spcBef>
                <a:spcPts val="0"/>
              </a:spcBef>
              <a:spcAft>
                <a:spcPts val="0"/>
              </a:spcAft>
              <a:buNone/>
            </a:pPr>
            <a:r>
              <a:rPr lang="en"/>
              <a:t>this is ok, because some other node that was nearer to it will make room in it’s bucket as we shown with the first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general mechanism that give us the two interesting properties of k-bucket storage:</a:t>
            </a:r>
            <a:endParaRPr/>
          </a:p>
          <a:p>
            <a:pPr indent="0" lvl="0" marL="0" rtl="0" algn="l">
              <a:spcBef>
                <a:spcPts val="0"/>
              </a:spcBef>
              <a:spcAft>
                <a:spcPts val="0"/>
              </a:spcAft>
              <a:buNone/>
            </a:pPr>
            <a:r>
              <a:rPr lang="en"/>
              <a:t>- the bucket never becomes too full</a:t>
            </a:r>
            <a:endParaRPr/>
          </a:p>
          <a:p>
            <a:pPr indent="0" lvl="0" marL="0" rtl="0" algn="l">
              <a:spcBef>
                <a:spcPts val="0"/>
              </a:spcBef>
              <a:spcAft>
                <a:spcPts val="0"/>
              </a:spcAft>
              <a:buNone/>
            </a:pPr>
            <a:r>
              <a:rPr lang="en"/>
              <a:t>- the bucket maintains more information about “near by” nodes than it does about far away ones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1718cc2bc_025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1718cc2bc_0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typical implementation, k equals 20</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1718cc2bc_026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1718cc2bc_02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type of implementation,</a:t>
            </a:r>
            <a:endParaRPr/>
          </a:p>
          <a:p>
            <a:pPr indent="0" lvl="0" marL="0" rtl="0" algn="l">
              <a:spcBef>
                <a:spcPts val="0"/>
              </a:spcBef>
              <a:spcAft>
                <a:spcPts val="0"/>
              </a:spcAft>
              <a:buNone/>
            </a:pPr>
            <a:r>
              <a:rPr lang="en"/>
              <a:t>this ends up with each node storing information on around 20 * lg(n) other nodes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1718cc2bc_026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1718cc2bc_02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“lg”s are our friend, because in a network with Quadrillion nodes, each node would only need to store information on around 1,000 other nodes for the entire distributed system to maintain information on where things are</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1718cc2bc_04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1718cc2bc_0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bucket storage works, the other part of the DHT equation is the protocol for communication..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718cc2bc_0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718cc2bc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we get this…  More users arrive...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http://worldsupertravel.com/wp-content/uploads/2011/08/overloaded_truck_africa.jpg</a:t>
            </a:r>
            <a:endParaRPr/>
          </a:p>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1718cc2bc_06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1718cc2bc_0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 mentioned before, the discovery use case for a DHT is a stripped down version, so we only use FIND_NODE and PING remote procedure calls..</a:t>
            </a:r>
            <a:endParaRPr/>
          </a:p>
          <a:p>
            <a:pPr indent="0" lvl="0" marL="0" rtl="0" algn="l">
              <a:spcBef>
                <a:spcPts val="0"/>
              </a:spcBef>
              <a:spcAft>
                <a:spcPts val="0"/>
              </a:spcAft>
              <a:buNone/>
            </a:pPr>
            <a:r>
              <a:rPr lang="en"/>
              <a:t>we already what PING is used for when we checked on whether or nodes are still responsive..</a:t>
            </a:r>
            <a:endParaRPr/>
          </a:p>
          <a:p>
            <a:pPr indent="0" lvl="0" marL="0" rtl="0" algn="l">
              <a:spcBef>
                <a:spcPts val="0"/>
              </a:spcBef>
              <a:spcAft>
                <a:spcPts val="0"/>
              </a:spcAft>
              <a:buNone/>
            </a:pPr>
            <a:r>
              <a:rPr lang="en"/>
              <a:t>now, let’s look at how FIND_NODE works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1718cc2bc_06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1718cc2bc_0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example, we have a DHT with 3 seed nodes</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1718cc2bc_05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1718cc2bc_0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new node comes online and it’s given the information about the 3 seed nodes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1718cc2bc_05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1718cc2bc_0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will then try to look for itself...</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1718cc2bc_05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1718cc2bc_0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sending a FIND_NODE(N) (and giving itself as the parameter) to a seed node</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718cc2bc_026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1718cc2bc_02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seed node will store the data for the new node on the network (it found out about it because it just received communication from it)</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1718cc2bc_026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1718cc2bc_02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it will search through its bucket storage and retrieve a list of nodes closest to the id of the new N node…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718cc2bc_05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1718cc2bc_0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new node repeats the process with other seeds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1718cc2bc_026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1718cc2bc_02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1718cc2bc_026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1718cc2bc_02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718cc2bc_0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718cc2bc_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1718cc2bc_05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1718cc2bc_0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1718cc2bc_027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1718cc2bc_02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1718cc2bc_027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1718cc2bc_0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1718cc2bc_027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1718cc2bc_0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since every seed is different, they will return different nodes that are closest to the new N node…</a:t>
            </a:r>
            <a:endParaRPr/>
          </a:p>
          <a:p>
            <a:pPr indent="0" lvl="0" marL="0" rtl="0" algn="l">
              <a:spcBef>
                <a:spcPts val="0"/>
              </a:spcBef>
              <a:spcAft>
                <a:spcPts val="0"/>
              </a:spcAft>
              <a:buNone/>
            </a:pPr>
            <a:r>
              <a:rPr lang="en"/>
              <a:t>this is how the new N node becomes aware of other peers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1718cc2bc_027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1718cc2bc_02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point, the new node will continue to search for itself with the new nodes it discovered</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1718cc2bc_027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1718cc2bc_02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1718cc2bc_028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8" name="Google Shape;2558;g1718cc2bc_02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seeds before, node N-73 will store the information of the node that just contacted it,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1718cc2bc_028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1718cc2bc_02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return even closer nodes that it knows about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happens, because if you remember from the bucket storage section, nodes store most information about nodes closest to them, since N-73 in this example is closer to N than S-0 was… it will have more room in it’s bucket storage for more nodes, so it might know about some that S-0 did not know about...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1718cc2bc_028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1718cc2bc_02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1718cc2bc_03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1718cc2bc_03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 goes through the process with the other nodes it finds...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718cc2bc_0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718cc2bc_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distribute...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http://puntito131.puntopressllc.netdna-cdn.com/wp-content/uploads/2012/01/libyatoday-transport_libya.jpg</a:t>
            </a:r>
            <a:endParaRPr/>
          </a:p>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0" name="Shape 2650"/>
        <p:cNvGrpSpPr/>
        <p:nvPr/>
      </p:nvGrpSpPr>
      <p:grpSpPr>
        <a:xfrm>
          <a:off x="0" y="0"/>
          <a:ext cx="0" cy="0"/>
          <a:chOff x="0" y="0"/>
          <a:chExt cx="0" cy="0"/>
        </a:xfrm>
      </p:grpSpPr>
      <p:sp>
        <p:nvSpPr>
          <p:cNvPr id="2651" name="Google Shape;2651;g1718cc2bc_03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2" name="Google Shape;2652;g1718cc2bc_03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gets a list of nodes even closer to it</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1718cc2bc_029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1718cc2bc_02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repeats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g1718cc2bc_029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6" name="Google Shape;2706;g1718cc2bc_02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1718cc2bc_03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1718cc2bc_03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find more nodes</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1718cc2bc_029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1718cc2bc_02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repeat</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1718cc2bc_029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1718cc2bc_02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g1718cc2bc_030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4" name="Google Shape;2834;g1718cc2bc_03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we reach a point where the new node N no longer finds any nodes closest to it</a:t>
            </a:r>
            <a:endParaRPr/>
          </a:p>
          <a:p>
            <a:pPr indent="0" lvl="0" marL="0" rtl="0" algn="l">
              <a:spcBef>
                <a:spcPts val="0"/>
              </a:spcBef>
              <a:spcAft>
                <a:spcPts val="0"/>
              </a:spcAft>
              <a:buNone/>
            </a:pPr>
            <a:r>
              <a:rPr lang="en"/>
              <a:t>at the conclusion of this seeding process.. all the nodes that N contacted know of N’s existence (if they have room for it)</a:t>
            </a:r>
            <a:endParaRPr/>
          </a:p>
          <a:p>
            <a:pPr indent="0" lvl="0" marL="0" rtl="0" algn="l">
              <a:spcBef>
                <a:spcPts val="0"/>
              </a:spcBef>
              <a:spcAft>
                <a:spcPts val="0"/>
              </a:spcAft>
              <a:buNone/>
            </a:pPr>
            <a:r>
              <a:rPr lang="en"/>
              <a:t>and N knows of the nodes in its local neighborhood...</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1718cc2bc_057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1718cc2bc_05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discovery and DHTs we can now find things...</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g1718cc2bc_03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3" name="Google Shape;2873;g1718cc2bc_03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talk about how to pull data from others…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1718cc2bc_03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1718cc2bc_0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718cc2bc_0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718cc2bc_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http://cdn.alltheragefaces.com/img/faces/large/misc-clean-all-the-things2-l.png</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1718cc2bc_03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1718cc2bc_03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DHTs to the rescue</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g1718cc2bc_030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9" name="Google Shape;2889;g1718cc2bc_03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g1718cc2bc_03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4" name="Google Shape;2894;g1718cc2bc_03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before, we have a node N that knows about it’s peers… but now, let’s turn this into a real DHT.</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1718cc2bc_03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1718cc2bc_03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 have actual data being stored on nodes..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1718cc2bc_03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1718cc2bc_03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the rest of the BitTorrent protocol, we now have an effective way of pulling data… BitTorrent is used all over the place nowadays so this is as far as we’ll go in this example...</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1718cc2bc_033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7" name="Google Shape;3007;g1718cc2bc_03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distributed data is great, but sometimes we just want the big pipe to stream us all the data we can get</a:t>
            </a:r>
            <a:endParaRPr/>
          </a:p>
          <a:p>
            <a:pPr indent="0" lvl="0" marL="0" rtl="0" algn="l">
              <a:spcBef>
                <a:spcPts val="0"/>
              </a:spcBef>
              <a:spcAft>
                <a:spcPts val="0"/>
              </a:spcAft>
              <a:buNone/>
            </a:pPr>
            <a:r>
              <a:rPr lang="en"/>
              <a:t>nothing new here, but just as a reminder, we can create direct connections</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1718cc2bc_034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1718cc2bc_03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1718cc2bc_03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1718cc2bc_03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before, if we know how to find other nodes...</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g1718cc2bc_034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1718cc2bc_03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can connect directly to that node…. the Internet can do the hard part there..</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g1718cc2bc_034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4" name="Google Shape;3084;g1718cc2bc_03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caveat that we’ll cover later, we can make this transfer more efficient by sending only the parts of the data we don’t have.. but more on that later..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718cc2bc_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718cc2bc_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1718cc2bc_057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1718cc2bc_05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can now retrieve data</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g1718cc2bc_03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6" name="Google Shape;3096;g1718cc2bc_03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actively pushing data...</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9" name="Shape 3099"/>
        <p:cNvGrpSpPr/>
        <p:nvPr/>
      </p:nvGrpSpPr>
      <p:grpSpPr>
        <a:xfrm>
          <a:off x="0" y="0"/>
          <a:ext cx="0" cy="0"/>
          <a:chOff x="0" y="0"/>
          <a:chExt cx="0" cy="0"/>
        </a:xfrm>
      </p:grpSpPr>
      <p:sp>
        <p:nvSpPr>
          <p:cNvPr id="3100" name="Google Shape;3100;g1718cc2bc_0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1" name="Google Shape;3101;g1718cc2bc_0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1718cc2bc_03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1718cc2bc_03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way to do it is through a family of protocols known as “gossip”</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g1718cc2bc_034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2" name="Google Shape;3112;g1718cc2bc_03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5" name="Shape 3115"/>
        <p:cNvGrpSpPr/>
        <p:nvPr/>
      </p:nvGrpSpPr>
      <p:grpSpPr>
        <a:xfrm>
          <a:off x="0" y="0"/>
          <a:ext cx="0" cy="0"/>
          <a:chOff x="0" y="0"/>
          <a:chExt cx="0" cy="0"/>
        </a:xfrm>
      </p:grpSpPr>
      <p:sp>
        <p:nvSpPr>
          <p:cNvPr id="3116" name="Google Shape;3116;g1718cc2bc_03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7" name="Google Shape;3117;g1718cc2bc_03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much like in human gossip, the purpose is to inform every other member of a piece of information..</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1718cc2bc_035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1718cc2bc_03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particular strategy for sharing information that will be described here is based on “scuttlebutt reconciliation”</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g1718cc2bc_035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9" name="Google Shape;3129;g1718cc2bc_03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others, and the invariants that they offer are somewhat different depending on which strategy is chosen...</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3" name="Shape 3133"/>
        <p:cNvGrpSpPr/>
        <p:nvPr/>
      </p:nvGrpSpPr>
      <p:grpSpPr>
        <a:xfrm>
          <a:off x="0" y="0"/>
          <a:ext cx="0" cy="0"/>
          <a:chOff x="0" y="0"/>
          <a:chExt cx="0" cy="0"/>
        </a:xfrm>
      </p:grpSpPr>
      <p:sp>
        <p:nvSpPr>
          <p:cNvPr id="3134" name="Google Shape;3134;g1718cc2bc_035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5" name="Google Shape;3135;g1718cc2bc_03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let’s set up a cluster for gossipping...</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g1718cc2bc_037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0" name="Google Shape;3140;g1718cc2bc_03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with a node, let’s call it G-0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718cc2bc_0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718cc2bc_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far cry from our hello world example… we can think of this as what some of the Internet giants have in production… </a:t>
            </a:r>
            <a:r>
              <a:rPr lang="en">
                <a:solidFill>
                  <a:schemeClr val="dk1"/>
                </a:solidFill>
              </a:rPr>
              <a:t>but it requires an insane amount of planning, resources, and coordination to execute… failure here is possible, but not expected</a:t>
            </a:r>
            <a:endParaRPr>
              <a:solidFill>
                <a:schemeClr val="dk1"/>
              </a:solidFill>
            </a:endParaRPr>
          </a:p>
          <a:p>
            <a:pPr indent="0" lvl="0" marL="0" rtl="0" algn="l">
              <a:spcBef>
                <a:spcPts val="0"/>
              </a:spcBef>
              <a:spcAft>
                <a:spcPts val="0"/>
              </a:spcAft>
              <a:buNone/>
            </a:pPr>
            <a:r>
              <a:rPr lang="en">
                <a:solidFill>
                  <a:schemeClr val="dk1"/>
                </a:solidFill>
              </a:rPr>
              <a:t>But, can we do without centralized coordination? What happens when failure is expected rather than simply possible?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http://upload.wikimedia.org/wikipedia/commons/6/66/NormandySupply_edit.jpg</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g1718cc2bc_035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6" name="Google Shape;3146;g1718cc2bc_03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G-0, when it starts, will be notified of seeds that are part of the cluster, in this case S-0, S-1, and S-2…</a:t>
            </a:r>
            <a:endParaRPr/>
          </a:p>
          <a:p>
            <a:pPr indent="0" lvl="0" marL="0" rtl="0" algn="l">
              <a:spcBef>
                <a:spcPts val="0"/>
              </a:spcBef>
              <a:spcAft>
                <a:spcPts val="0"/>
              </a:spcAft>
              <a:buNone/>
            </a:pPr>
            <a:r>
              <a:rPr lang="en"/>
              <a:t>for the purposes of this example, our cluster will only have 4 nodes as illustrated here, but it will be enough...</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g1718cc2bc_03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5" name="Google Shape;3155;g1718cc2bc_03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gossip node has an internal vector clock.. it is not related to actual time, but it is incremented every time data is changed… will show what that means later on..</a:t>
            </a:r>
            <a:endParaRPr/>
          </a:p>
          <a:p>
            <a:pPr indent="0" lvl="0" marL="0" rtl="0" algn="l">
              <a:spcBef>
                <a:spcPts val="0"/>
              </a:spcBef>
              <a:spcAft>
                <a:spcPts val="0"/>
              </a:spcAft>
              <a:buNone/>
            </a:pPr>
            <a:r>
              <a:rPr lang="en"/>
              <a:t>for now, these are the values of the vector clocks for each of the seed nodes..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g1718cc2bc_035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7" name="Google Shape;3167;g1718cc2bc_03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each node maintains its awareness of every other node…</a:t>
            </a:r>
            <a:endParaRPr/>
          </a:p>
          <a:p>
            <a:pPr indent="0" lvl="0" marL="0" rtl="0" algn="l">
              <a:spcBef>
                <a:spcPts val="0"/>
              </a:spcBef>
              <a:spcAft>
                <a:spcPts val="0"/>
              </a:spcAft>
              <a:buNone/>
            </a:pPr>
            <a:r>
              <a:rPr lang="en"/>
              <a:t>for example.. depicted here, we can see that S-0 knows that it is at vector clock value of 17.. and it has a property foo with value “A” that happened at vector clock value 17</a:t>
            </a:r>
            <a:endParaRPr/>
          </a:p>
          <a:p>
            <a:pPr indent="0" lvl="0" marL="0" rtl="0" algn="l">
              <a:spcBef>
                <a:spcPts val="0"/>
              </a:spcBef>
              <a:spcAft>
                <a:spcPts val="0"/>
              </a:spcAft>
              <a:buNone/>
            </a:pPr>
            <a:r>
              <a:rPr lang="en"/>
              <a:t>similarly, it is aware of node S-1 at vector clock 27.. and it knows that S-1 has a property foo with value “B” at vector clock value 27</a:t>
            </a:r>
            <a:endParaRPr/>
          </a:p>
          <a:p>
            <a:pPr indent="0" lvl="0" marL="0" rtl="0" algn="l">
              <a:spcBef>
                <a:spcPts val="0"/>
              </a:spcBef>
              <a:spcAft>
                <a:spcPts val="0"/>
              </a:spcAft>
              <a:buNone/>
            </a:pPr>
            <a:r>
              <a:rPr lang="en"/>
              <a:t>it is also aware of node S-2 at vector clock 22.. and it knows that S-2 has a property foo with value “K” at vector clock value 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nodes maintain similar awareness..</a:t>
            </a:r>
            <a:endParaRPr/>
          </a:p>
          <a:p>
            <a:pPr indent="0" lvl="0" marL="0" rtl="0" algn="l">
              <a:spcBef>
                <a:spcPts val="0"/>
              </a:spcBef>
              <a:spcAft>
                <a:spcPts val="0"/>
              </a:spcAft>
              <a:buNone/>
            </a:pPr>
            <a:r>
              <a:rPr lang="en"/>
              <a:t>at the start of this example.. the cluster is in a steady state and everyone sees the latest information..</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1718cc2bc_037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85" name="Google Shape;3185;g1718cc2bc_03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 new node joins a gossip cluster, it starts with a vector clock with the value of 0</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g1718cc2bc_037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4" name="Google Shape;3204;g1718cc2bc_03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since it has never seen any other node, it’s local awareness consists of the nodes it knows about: S-0, S-1, and S-2 all the vector clock of 0 (because it hasn’t received any other information)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g1718cc2bc_037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5" name="Google Shape;3225;g1718cc2bc_03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the node G-0 has no information on other nodes, it knows they exist..</a:t>
            </a:r>
            <a:endParaRPr/>
          </a:p>
          <a:p>
            <a:pPr indent="0" lvl="0" marL="0" rtl="0" algn="l">
              <a:spcBef>
                <a:spcPts val="0"/>
              </a:spcBef>
              <a:spcAft>
                <a:spcPts val="0"/>
              </a:spcAft>
              <a:buNone/>
            </a:pPr>
            <a:r>
              <a:rPr lang="en"/>
              <a:t>it randomly selects a peer to contact..</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5" name="Shape 3245"/>
        <p:cNvGrpSpPr/>
        <p:nvPr/>
      </p:nvGrpSpPr>
      <p:grpSpPr>
        <a:xfrm>
          <a:off x="0" y="0"/>
          <a:ext cx="0" cy="0"/>
          <a:chOff x="0" y="0"/>
          <a:chExt cx="0" cy="0"/>
        </a:xfrm>
      </p:grpSpPr>
      <p:sp>
        <p:nvSpPr>
          <p:cNvPr id="3246" name="Google Shape;3246;g1718cc2bc_038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7" name="Google Shape;3247;g1718cc2bc_03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will send what is known as a “digest”.. that is, G-0 will share with S-1 what G-0 knows about the state of the cluster..</a:t>
            </a:r>
            <a:endParaRPr/>
          </a:p>
          <a:p>
            <a:pPr indent="0" lvl="0" marL="0" rtl="0" algn="l">
              <a:spcBef>
                <a:spcPts val="0"/>
              </a:spcBef>
              <a:spcAft>
                <a:spcPts val="0"/>
              </a:spcAft>
              <a:buNone/>
            </a:pPr>
            <a:r>
              <a:rPr lang="en"/>
              <a:t>in this case… it knows only that G-0, S-0, S-1, and S-2 exists and the last seen vector clock for those is 0.</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g1718cc2bc_038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70" name="Google Shape;3270;g1718cc2bc_03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S-1 will examine the digest…</a:t>
            </a:r>
            <a:endParaRPr/>
          </a:p>
          <a:p>
            <a:pPr indent="0" lvl="0" marL="0" rtl="0" algn="l">
              <a:spcBef>
                <a:spcPts val="0"/>
              </a:spcBef>
              <a:spcAft>
                <a:spcPts val="0"/>
              </a:spcAft>
              <a:buNone/>
            </a:pPr>
            <a:r>
              <a:rPr lang="en"/>
              <a:t>it sees G-0@0</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1718cc2bc_038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1718cc2bc_03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it did not know of G-0s existence, it adds it to it’s local awareness… and notes that version 0 is the last version seen..</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4" name="Shape 3314"/>
        <p:cNvGrpSpPr/>
        <p:nvPr/>
      </p:nvGrpSpPr>
      <p:grpSpPr>
        <a:xfrm>
          <a:off x="0" y="0"/>
          <a:ext cx="0" cy="0"/>
          <a:chOff x="0" y="0"/>
          <a:chExt cx="0" cy="0"/>
        </a:xfrm>
      </p:grpSpPr>
      <p:sp>
        <p:nvSpPr>
          <p:cNvPr id="3315" name="Google Shape;3315;g1718cc2bc_038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6" name="Google Shape;3316;g1718cc2bc_03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718cc2bc_0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718cc2bc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preparation for the beach Normandy landings, airborne troopers were dropped behind enemy lines.  Despite an existing hierarchy of military ranks, every soldier knew the objectives and the mission of the unit he was in. Failure was expected. Due to numerous factors they dropped all over the place, sometimes far away from where they were supposed to be, yet they were able to coalesce together into groups of various sizes and capability and accomplish their mission.</a:t>
            </a:r>
            <a:endParaRPr/>
          </a:p>
          <a:p>
            <a:pPr indent="0" lvl="0" marL="0" rtl="0" algn="l">
              <a:spcBef>
                <a:spcPts val="0"/>
              </a:spcBef>
              <a:spcAft>
                <a:spcPts val="0"/>
              </a:spcAft>
              <a:buNone/>
            </a:pPr>
            <a:r>
              <a:rPr lang="en"/>
              <a:t>When failure is expected, distribution is the only way to accomplish something.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http://upload.wikimedia.org/wikipedia/commons/9/9a/Waves_of_paratroops_land_in_Holland.jpg</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g1718cc2bc_038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9" name="Google Shape;3339;g1718cc2bc_03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it notices that G-0 knows of S-0 only at vector clock 0</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0" name="Shape 3360"/>
        <p:cNvGrpSpPr/>
        <p:nvPr/>
      </p:nvGrpSpPr>
      <p:grpSpPr>
        <a:xfrm>
          <a:off x="0" y="0"/>
          <a:ext cx="0" cy="0"/>
          <a:chOff x="0" y="0"/>
          <a:chExt cx="0" cy="0"/>
        </a:xfrm>
      </p:grpSpPr>
      <p:sp>
        <p:nvSpPr>
          <p:cNvPr id="3361" name="Google Shape;3361;g1718cc2bc_039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2" name="Google Shape;3362;g1718cc2bc_03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checking it’s local information, it knows of S-0 as of vector clock 17</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3" name="Shape 3383"/>
        <p:cNvGrpSpPr/>
        <p:nvPr/>
      </p:nvGrpSpPr>
      <p:grpSpPr>
        <a:xfrm>
          <a:off x="0" y="0"/>
          <a:ext cx="0" cy="0"/>
          <a:chOff x="0" y="0"/>
          <a:chExt cx="0" cy="0"/>
        </a:xfrm>
      </p:grpSpPr>
      <p:sp>
        <p:nvSpPr>
          <p:cNvPr id="3384" name="Google Shape;3384;g1718cc2bc_039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5" name="Google Shape;3385;g1718cc2bc_03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it prepares what is known as a “delta” to send to G-0 with the latest information it knows about S-0</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7" name="Shape 3407"/>
        <p:cNvGrpSpPr/>
        <p:nvPr/>
      </p:nvGrpSpPr>
      <p:grpSpPr>
        <a:xfrm>
          <a:off x="0" y="0"/>
          <a:ext cx="0" cy="0"/>
          <a:chOff x="0" y="0"/>
          <a:chExt cx="0" cy="0"/>
        </a:xfrm>
      </p:grpSpPr>
      <p:sp>
        <p:nvSpPr>
          <p:cNvPr id="3408" name="Google Shape;3408;g1718cc2bc_039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9" name="Google Shape;3409;g1718cc2bc_03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1" name="Shape 3431"/>
        <p:cNvGrpSpPr/>
        <p:nvPr/>
      </p:nvGrpSpPr>
      <p:grpSpPr>
        <a:xfrm>
          <a:off x="0" y="0"/>
          <a:ext cx="0" cy="0"/>
          <a:chOff x="0" y="0"/>
          <a:chExt cx="0" cy="0"/>
        </a:xfrm>
      </p:grpSpPr>
      <p:sp>
        <p:nvSpPr>
          <p:cNvPr id="3432" name="Google Shape;3432;g1718cc2bc_039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3" name="Google Shape;3433;g1718cc2bc_03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S-1 sees that G-0 only knows of it as of vector clock 0</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g1718cc2bc_040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7" name="Google Shape;3457;g1718cc2bc_04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knows that it’s latest information is as of vector clock 27</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9" name="Shape 3479"/>
        <p:cNvGrpSpPr/>
        <p:nvPr/>
      </p:nvGrpSpPr>
      <p:grpSpPr>
        <a:xfrm>
          <a:off x="0" y="0"/>
          <a:ext cx="0" cy="0"/>
          <a:chOff x="0" y="0"/>
          <a:chExt cx="0" cy="0"/>
        </a:xfrm>
      </p:grpSpPr>
      <p:sp>
        <p:nvSpPr>
          <p:cNvPr id="3480" name="Google Shape;3480;g1718cc2bc_040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1" name="Google Shape;3481;g1718cc2bc_04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it prepares a delta on itself to send to G-0</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4" name="Shape 3504"/>
        <p:cNvGrpSpPr/>
        <p:nvPr/>
      </p:nvGrpSpPr>
      <p:grpSpPr>
        <a:xfrm>
          <a:off x="0" y="0"/>
          <a:ext cx="0" cy="0"/>
          <a:chOff x="0" y="0"/>
          <a:chExt cx="0" cy="0"/>
        </a:xfrm>
      </p:grpSpPr>
      <p:sp>
        <p:nvSpPr>
          <p:cNvPr id="3505" name="Google Shape;3505;g1718cc2bc_04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6" name="Google Shape;3506;g1718cc2bc_04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g1718cc2bc_040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31" name="Google Shape;3531;g1718cc2bc_04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same process repeats for each key in the digest, S-2 is as of vc 0</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4" name="Shape 3554"/>
        <p:cNvGrpSpPr/>
        <p:nvPr/>
      </p:nvGrpSpPr>
      <p:grpSpPr>
        <a:xfrm>
          <a:off x="0" y="0"/>
          <a:ext cx="0" cy="0"/>
          <a:chOff x="0" y="0"/>
          <a:chExt cx="0" cy="0"/>
        </a:xfrm>
      </p:grpSpPr>
      <p:sp>
        <p:nvSpPr>
          <p:cNvPr id="3555" name="Google Shape;3555;g1718cc2bc_04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6" name="Google Shape;3556;g1718cc2bc_04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S-1 knows of S-2 as of vc 22</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718cc2bc_0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718cc2bc_0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may think that we will never have to create applications where failure is expected and where a vast amount of resources is necessary to distribute and orchestrate everything…  yes, that may be true. The use case simply doesn’t apply to us.</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9" name="Shape 3579"/>
        <p:cNvGrpSpPr/>
        <p:nvPr/>
      </p:nvGrpSpPr>
      <p:grpSpPr>
        <a:xfrm>
          <a:off x="0" y="0"/>
          <a:ext cx="0" cy="0"/>
          <a:chOff x="0" y="0"/>
          <a:chExt cx="0" cy="0"/>
        </a:xfrm>
      </p:grpSpPr>
      <p:sp>
        <p:nvSpPr>
          <p:cNvPr id="3580" name="Google Shape;3580;g1718cc2bc_04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1" name="Google Shape;3581;g1718cc2bc_04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an S-2 delta is prepared as well..</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5" name="Shape 3605"/>
        <p:cNvGrpSpPr/>
        <p:nvPr/>
      </p:nvGrpSpPr>
      <p:grpSpPr>
        <a:xfrm>
          <a:off x="0" y="0"/>
          <a:ext cx="0" cy="0"/>
          <a:chOff x="0" y="0"/>
          <a:chExt cx="0" cy="0"/>
        </a:xfrm>
      </p:grpSpPr>
      <p:sp>
        <p:nvSpPr>
          <p:cNvPr id="3606" name="Google Shape;3606;g1718cc2bc_04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7" name="Google Shape;3607;g1718cc2bc_04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deltas are now ready to send to G-0</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1" name="Shape 3631"/>
        <p:cNvGrpSpPr/>
        <p:nvPr/>
      </p:nvGrpSpPr>
      <p:grpSpPr>
        <a:xfrm>
          <a:off x="0" y="0"/>
          <a:ext cx="0" cy="0"/>
          <a:chOff x="0" y="0"/>
          <a:chExt cx="0" cy="0"/>
        </a:xfrm>
      </p:grpSpPr>
      <p:sp>
        <p:nvSpPr>
          <p:cNvPr id="3632" name="Google Shape;3632;g1718cc2bc_04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3" name="Google Shape;3633;g1718cc2bc_04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5" name="Shape 3655"/>
        <p:cNvGrpSpPr/>
        <p:nvPr/>
      </p:nvGrpSpPr>
      <p:grpSpPr>
        <a:xfrm>
          <a:off x="0" y="0"/>
          <a:ext cx="0" cy="0"/>
          <a:chOff x="0" y="0"/>
          <a:chExt cx="0" cy="0"/>
        </a:xfrm>
      </p:grpSpPr>
      <p:sp>
        <p:nvSpPr>
          <p:cNvPr id="3656" name="Google Shape;3656;g1718cc2bc_04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7" name="Google Shape;3657;g1718cc2bc_04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S-1 now sends deltas to G-0</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0" name="Shape 3680"/>
        <p:cNvGrpSpPr/>
        <p:nvPr/>
      </p:nvGrpSpPr>
      <p:grpSpPr>
        <a:xfrm>
          <a:off x="0" y="0"/>
          <a:ext cx="0" cy="0"/>
          <a:chOff x="0" y="0"/>
          <a:chExt cx="0" cy="0"/>
        </a:xfrm>
      </p:grpSpPr>
      <p:sp>
        <p:nvSpPr>
          <p:cNvPr id="3681" name="Google Shape;3681;g1718cc2bc_04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2" name="Google Shape;3682;g1718cc2bc_04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5" name="Shape 3705"/>
        <p:cNvGrpSpPr/>
        <p:nvPr/>
      </p:nvGrpSpPr>
      <p:grpSpPr>
        <a:xfrm>
          <a:off x="0" y="0"/>
          <a:ext cx="0" cy="0"/>
          <a:chOff x="0" y="0"/>
          <a:chExt cx="0" cy="0"/>
        </a:xfrm>
      </p:grpSpPr>
      <p:sp>
        <p:nvSpPr>
          <p:cNvPr id="3706" name="Google Shape;3706;g1718cc2bc_04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7" name="Google Shape;3707;g1718cc2bc_04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G-0 will look through the deltas and take note of key and the version provided in the delta</a:t>
            </a:r>
            <a:endParaRPr/>
          </a:p>
          <a:p>
            <a:pPr indent="0" lvl="0" marL="0" rtl="0" algn="l">
              <a:spcBef>
                <a:spcPts val="0"/>
              </a:spcBef>
              <a:spcAft>
                <a:spcPts val="0"/>
              </a:spcAft>
              <a:buNone/>
            </a:pPr>
            <a:r>
              <a:rPr lang="en"/>
              <a:t>in this case.. it sees that S-0 has a key “foo” as of vector clock 17</a:t>
            </a:r>
            <a:endParaRPr/>
          </a:p>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0" name="Shape 3730"/>
        <p:cNvGrpSpPr/>
        <p:nvPr/>
      </p:nvGrpSpPr>
      <p:grpSpPr>
        <a:xfrm>
          <a:off x="0" y="0"/>
          <a:ext cx="0" cy="0"/>
          <a:chOff x="0" y="0"/>
          <a:chExt cx="0" cy="0"/>
        </a:xfrm>
      </p:grpSpPr>
      <p:sp>
        <p:nvSpPr>
          <p:cNvPr id="3731" name="Google Shape;3731;g1718cc2bc_04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2" name="Google Shape;3732;g1718cc2bc_04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it’s knowledge is as of vector clock 0, vector clock 17 is later, and therefore the key and value are saved locally</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5" name="Shape 3755"/>
        <p:cNvGrpSpPr/>
        <p:nvPr/>
      </p:nvGrpSpPr>
      <p:grpSpPr>
        <a:xfrm>
          <a:off x="0" y="0"/>
          <a:ext cx="0" cy="0"/>
          <a:chOff x="0" y="0"/>
          <a:chExt cx="0" cy="0"/>
        </a:xfrm>
      </p:grpSpPr>
      <p:sp>
        <p:nvSpPr>
          <p:cNvPr id="3756" name="Google Shape;3756;g1718cc2bc_04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7" name="Google Shape;3757;g1718cc2bc_04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G-0 now knows of S-0 as of vector clock 17 and indicates that in its local state</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0" name="Shape 3780"/>
        <p:cNvGrpSpPr/>
        <p:nvPr/>
      </p:nvGrpSpPr>
      <p:grpSpPr>
        <a:xfrm>
          <a:off x="0" y="0"/>
          <a:ext cx="0" cy="0"/>
          <a:chOff x="0" y="0"/>
          <a:chExt cx="0" cy="0"/>
        </a:xfrm>
      </p:grpSpPr>
      <p:sp>
        <p:nvSpPr>
          <p:cNvPr id="3781" name="Google Shape;3781;g1718cc2bc_04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2" name="Google Shape;3782;g1718cc2bc_04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5" name="Shape 3805"/>
        <p:cNvGrpSpPr/>
        <p:nvPr/>
      </p:nvGrpSpPr>
      <p:grpSpPr>
        <a:xfrm>
          <a:off x="0" y="0"/>
          <a:ext cx="0" cy="0"/>
          <a:chOff x="0" y="0"/>
          <a:chExt cx="0" cy="0"/>
        </a:xfrm>
      </p:grpSpPr>
      <p:sp>
        <p:nvSpPr>
          <p:cNvPr id="3806" name="Google Shape;3806;g1718cc2bc_04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7" name="Google Shape;3807;g1718cc2bc_04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repeats for all the deltas..</a:t>
            </a:r>
            <a:endParaRPr/>
          </a:p>
          <a:p>
            <a:pPr indent="0" lvl="0" marL="0" rtl="0" algn="l">
              <a:spcBef>
                <a:spcPts val="0"/>
              </a:spcBef>
              <a:spcAft>
                <a:spcPts val="0"/>
              </a:spcAft>
              <a:buNone/>
            </a:pPr>
            <a:r>
              <a:rPr lang="en"/>
              <a:t>S-1 has a key foo as of vector clock 27, which is greater than G-0 S-1 as of vector clock 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718cc2bc_0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718cc2bc_0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this is usually where we stop. What happens if we keep pursuing distribution beyond this point? Can it lead to something that we could use in our smaller applications?</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0" name="Shape 3830"/>
        <p:cNvGrpSpPr/>
        <p:nvPr/>
      </p:nvGrpSpPr>
      <p:grpSpPr>
        <a:xfrm>
          <a:off x="0" y="0"/>
          <a:ext cx="0" cy="0"/>
          <a:chOff x="0" y="0"/>
          <a:chExt cx="0" cy="0"/>
        </a:xfrm>
      </p:grpSpPr>
      <p:sp>
        <p:nvSpPr>
          <p:cNvPr id="3831" name="Google Shape;3831;g1718cc2bc_04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2" name="Google Shape;3832;g1718cc2bc_04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value is added</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5" name="Shape 3855"/>
        <p:cNvGrpSpPr/>
        <p:nvPr/>
      </p:nvGrpSpPr>
      <p:grpSpPr>
        <a:xfrm>
          <a:off x="0" y="0"/>
          <a:ext cx="0" cy="0"/>
          <a:chOff x="0" y="0"/>
          <a:chExt cx="0" cy="0"/>
        </a:xfrm>
      </p:grpSpPr>
      <p:sp>
        <p:nvSpPr>
          <p:cNvPr id="3856" name="Google Shape;3856;g1718cc2bc_043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7" name="Google Shape;3857;g1718cc2bc_04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last seen vector clock modified to reflect the last seen one</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0" name="Shape 3880"/>
        <p:cNvGrpSpPr/>
        <p:nvPr/>
      </p:nvGrpSpPr>
      <p:grpSpPr>
        <a:xfrm>
          <a:off x="0" y="0"/>
          <a:ext cx="0" cy="0"/>
          <a:chOff x="0" y="0"/>
          <a:chExt cx="0" cy="0"/>
        </a:xfrm>
      </p:grpSpPr>
      <p:sp>
        <p:nvSpPr>
          <p:cNvPr id="3881" name="Google Shape;3881;g1718cc2bc_04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82" name="Google Shape;3882;g1718cc2bc_04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5" name="Shape 3905"/>
        <p:cNvGrpSpPr/>
        <p:nvPr/>
      </p:nvGrpSpPr>
      <p:grpSpPr>
        <a:xfrm>
          <a:off x="0" y="0"/>
          <a:ext cx="0" cy="0"/>
          <a:chOff x="0" y="0"/>
          <a:chExt cx="0" cy="0"/>
        </a:xfrm>
      </p:grpSpPr>
      <p:sp>
        <p:nvSpPr>
          <p:cNvPr id="3906" name="Google Shape;3906;g1718cc2bc_044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7" name="Google Shape;3907;g1718cc2bc_04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with S-2 at vector clock 22</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1718cc2bc_044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32" name="Google Shape;3932;g1718cc2bc_04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information is added</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5" name="Shape 3955"/>
        <p:cNvGrpSpPr/>
        <p:nvPr/>
      </p:nvGrpSpPr>
      <p:grpSpPr>
        <a:xfrm>
          <a:off x="0" y="0"/>
          <a:ext cx="0" cy="0"/>
          <a:chOff x="0" y="0"/>
          <a:chExt cx="0" cy="0"/>
        </a:xfrm>
      </p:grpSpPr>
      <p:sp>
        <p:nvSpPr>
          <p:cNvPr id="3956" name="Google Shape;3956;g1718cc2bc_04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7" name="Google Shape;3957;g1718cc2bc_04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local awareness changed to reflect last vector clock of 22 seen for S-2</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0" name="Shape 3980"/>
        <p:cNvGrpSpPr/>
        <p:nvPr/>
      </p:nvGrpSpPr>
      <p:grpSpPr>
        <a:xfrm>
          <a:off x="0" y="0"/>
          <a:ext cx="0" cy="0"/>
          <a:chOff x="0" y="0"/>
          <a:chExt cx="0" cy="0"/>
        </a:xfrm>
      </p:grpSpPr>
      <p:sp>
        <p:nvSpPr>
          <p:cNvPr id="3981" name="Google Shape;3981;g1718cc2bc_045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2" name="Google Shape;3982;g1718cc2bc_04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point, the processing of deltas is complete</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5" name="Shape 4005"/>
        <p:cNvGrpSpPr/>
        <p:nvPr/>
      </p:nvGrpSpPr>
      <p:grpSpPr>
        <a:xfrm>
          <a:off x="0" y="0"/>
          <a:ext cx="0" cy="0"/>
          <a:chOff x="0" y="0"/>
          <a:chExt cx="0" cy="0"/>
        </a:xfrm>
      </p:grpSpPr>
      <p:sp>
        <p:nvSpPr>
          <p:cNvPr id="4006" name="Google Shape;4006;g1718cc2bc_045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7" name="Google Shape;4007;g1718cc2bc_04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G-0 is now updated with latest state of the cluster..</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6" name="Shape 4026"/>
        <p:cNvGrpSpPr/>
        <p:nvPr/>
      </p:nvGrpSpPr>
      <p:grpSpPr>
        <a:xfrm>
          <a:off x="0" y="0"/>
          <a:ext cx="0" cy="0"/>
          <a:chOff x="0" y="0"/>
          <a:chExt cx="0" cy="0"/>
        </a:xfrm>
      </p:grpSpPr>
      <p:sp>
        <p:nvSpPr>
          <p:cNvPr id="4027" name="Google Shape;4027;g1718cc2bc_045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28" name="Google Shape;4028;g1718cc2bc_04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say that S-0 changes it’s value of “foo”</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7" name="Shape 4047"/>
        <p:cNvGrpSpPr/>
        <p:nvPr/>
      </p:nvGrpSpPr>
      <p:grpSpPr>
        <a:xfrm>
          <a:off x="0" y="0"/>
          <a:ext cx="0" cy="0"/>
          <a:chOff x="0" y="0"/>
          <a:chExt cx="0" cy="0"/>
        </a:xfrm>
      </p:grpSpPr>
      <p:sp>
        <p:nvSpPr>
          <p:cNvPr id="4048" name="Google Shape;4048;g1718cc2bc_045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49" name="Google Shape;4049;g1718cc2bc_04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increments its vector clock to 18 as it does so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1718cc2bc_06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1718cc2bc_06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 to highlight something before we start...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718cc2bc_0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718cc2bc_0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happens when the boundary between an individual entity and the collective becomes blurred?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http://www.photoinpixel.com/mypicture/flock-of-flying-birds-desktop-wallpaper.jpg</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8" name="Shape 4068"/>
        <p:cNvGrpSpPr/>
        <p:nvPr/>
      </p:nvGrpSpPr>
      <p:grpSpPr>
        <a:xfrm>
          <a:off x="0" y="0"/>
          <a:ext cx="0" cy="0"/>
          <a:chOff x="0" y="0"/>
          <a:chExt cx="0" cy="0"/>
        </a:xfrm>
      </p:grpSpPr>
      <p:sp>
        <p:nvSpPr>
          <p:cNvPr id="4069" name="Google Shape;4069;g1718cc2bc_046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70" name="Google Shape;4070;g1718cc2bc_04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9" name="Shape 4089"/>
        <p:cNvGrpSpPr/>
        <p:nvPr/>
      </p:nvGrpSpPr>
      <p:grpSpPr>
        <a:xfrm>
          <a:off x="0" y="0"/>
          <a:ext cx="0" cy="0"/>
          <a:chOff x="0" y="0"/>
          <a:chExt cx="0" cy="0"/>
        </a:xfrm>
      </p:grpSpPr>
      <p:sp>
        <p:nvSpPr>
          <p:cNvPr id="4090" name="Google Shape;4090;g1718cc2bc_046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91" name="Google Shape;4091;g1718cc2bc_04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foo value has been updated locally at S-0</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g1718cc2bc_046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2" name="Google Shape;4112;g1718cc2bc_04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randomly, S-1 connects to S-0…</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2" name="Shape 4132"/>
        <p:cNvGrpSpPr/>
        <p:nvPr/>
      </p:nvGrpSpPr>
      <p:grpSpPr>
        <a:xfrm>
          <a:off x="0" y="0"/>
          <a:ext cx="0" cy="0"/>
          <a:chOff x="0" y="0"/>
          <a:chExt cx="0" cy="0"/>
        </a:xfrm>
      </p:grpSpPr>
      <p:sp>
        <p:nvSpPr>
          <p:cNvPr id="4133" name="Google Shape;4133;g1718cc2bc_046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4" name="Google Shape;4134;g1718cc2bc_04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going to follow the same protocol by sending a digest of what it understands the state of the cluster to be</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5" name="Shape 4155"/>
        <p:cNvGrpSpPr/>
        <p:nvPr/>
      </p:nvGrpSpPr>
      <p:grpSpPr>
        <a:xfrm>
          <a:off x="0" y="0"/>
          <a:ext cx="0" cy="0"/>
          <a:chOff x="0" y="0"/>
          <a:chExt cx="0" cy="0"/>
        </a:xfrm>
      </p:grpSpPr>
      <p:sp>
        <p:nvSpPr>
          <p:cNvPr id="4156" name="Google Shape;4156;g1718cc2bc_046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57" name="Google Shape;4157;g1718cc2bc_04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S-0 looks through the digest, it notices a new node that it did not know about.. it adds it</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8" name="Shape 4178"/>
        <p:cNvGrpSpPr/>
        <p:nvPr/>
      </p:nvGrpSpPr>
      <p:grpSpPr>
        <a:xfrm>
          <a:off x="0" y="0"/>
          <a:ext cx="0" cy="0"/>
          <a:chOff x="0" y="0"/>
          <a:chExt cx="0" cy="0"/>
        </a:xfrm>
      </p:grpSpPr>
      <p:sp>
        <p:nvSpPr>
          <p:cNvPr id="4179" name="Google Shape;4179;g1718cc2bc_047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0" name="Google Shape;4180;g1718cc2bc_04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1" name="Shape 4201"/>
        <p:cNvGrpSpPr/>
        <p:nvPr/>
      </p:nvGrpSpPr>
      <p:grpSpPr>
        <a:xfrm>
          <a:off x="0" y="0"/>
          <a:ext cx="0" cy="0"/>
          <a:chOff x="0" y="0"/>
          <a:chExt cx="0" cy="0"/>
        </a:xfrm>
      </p:grpSpPr>
      <p:sp>
        <p:nvSpPr>
          <p:cNvPr id="4202" name="Google Shape;4202;g1718cc2bc_047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03" name="Google Shape;4203;g1718cc2bc_04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4" name="Shape 4224"/>
        <p:cNvGrpSpPr/>
        <p:nvPr/>
      </p:nvGrpSpPr>
      <p:grpSpPr>
        <a:xfrm>
          <a:off x="0" y="0"/>
          <a:ext cx="0" cy="0"/>
          <a:chOff x="0" y="0"/>
          <a:chExt cx="0" cy="0"/>
        </a:xfrm>
      </p:grpSpPr>
      <p:sp>
        <p:nvSpPr>
          <p:cNvPr id="4225" name="Google Shape;4225;g1718cc2bc_047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26" name="Google Shape;4226;g1718cc2bc_0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it notices that S-1’s view of itself is outdated. that is S-1 sees S-0 as of vector clock 17, whereas S-0 is now at vector clock 18</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7" name="Shape 4247"/>
        <p:cNvGrpSpPr/>
        <p:nvPr/>
      </p:nvGrpSpPr>
      <p:grpSpPr>
        <a:xfrm>
          <a:off x="0" y="0"/>
          <a:ext cx="0" cy="0"/>
          <a:chOff x="0" y="0"/>
          <a:chExt cx="0" cy="0"/>
        </a:xfrm>
      </p:grpSpPr>
      <p:sp>
        <p:nvSpPr>
          <p:cNvPr id="4248" name="Google Shape;4248;g1718cc2bc_047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49" name="Google Shape;4249;g1718cc2bc_04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0" name="Shape 4270"/>
        <p:cNvGrpSpPr/>
        <p:nvPr/>
      </p:nvGrpSpPr>
      <p:grpSpPr>
        <a:xfrm>
          <a:off x="0" y="0"/>
          <a:ext cx="0" cy="0"/>
          <a:chOff x="0" y="0"/>
          <a:chExt cx="0" cy="0"/>
        </a:xfrm>
      </p:grpSpPr>
      <p:sp>
        <p:nvSpPr>
          <p:cNvPr id="4271" name="Google Shape;4271;g1718cc2bc_047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2" name="Google Shape;4272;g1718cc2bc_04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S-0 prepares a delta to send..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718cc2bc_0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718cc2bc_0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http://4.bp.blogspot.com/-_sNxIqhxDGY/TgfEPc-ljbI/AAAAAAAA4aw/gUXruv2Ejz8/s1600/AprilBEE%2B030.jpg</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4" name="Shape 4294"/>
        <p:cNvGrpSpPr/>
        <p:nvPr/>
      </p:nvGrpSpPr>
      <p:grpSpPr>
        <a:xfrm>
          <a:off x="0" y="0"/>
          <a:ext cx="0" cy="0"/>
          <a:chOff x="0" y="0"/>
          <a:chExt cx="0" cy="0"/>
        </a:xfrm>
      </p:grpSpPr>
      <p:sp>
        <p:nvSpPr>
          <p:cNvPr id="4295" name="Google Shape;4295;g1718cc2bc_048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96" name="Google Shape;4296;g1718cc2bc_04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8" name="Shape 4318"/>
        <p:cNvGrpSpPr/>
        <p:nvPr/>
      </p:nvGrpSpPr>
      <p:grpSpPr>
        <a:xfrm>
          <a:off x="0" y="0"/>
          <a:ext cx="0" cy="0"/>
          <a:chOff x="0" y="0"/>
          <a:chExt cx="0" cy="0"/>
        </a:xfrm>
      </p:grpSpPr>
      <p:sp>
        <p:nvSpPr>
          <p:cNvPr id="4319" name="Google Shape;4319;g1718cc2bc_048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20" name="Google Shape;4320;g1718cc2bc_04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S-1 is at vector clock 27, which is the same as what S-0 sees</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2" name="Shape 4342"/>
        <p:cNvGrpSpPr/>
        <p:nvPr/>
      </p:nvGrpSpPr>
      <p:grpSpPr>
        <a:xfrm>
          <a:off x="0" y="0"/>
          <a:ext cx="0" cy="0"/>
          <a:chOff x="0" y="0"/>
          <a:chExt cx="0" cy="0"/>
        </a:xfrm>
      </p:grpSpPr>
      <p:sp>
        <p:nvSpPr>
          <p:cNvPr id="4343" name="Google Shape;4343;g1718cc2bc_048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44" name="Google Shape;4344;g1718cc2bc_04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6" name="Shape 4366"/>
        <p:cNvGrpSpPr/>
        <p:nvPr/>
      </p:nvGrpSpPr>
      <p:grpSpPr>
        <a:xfrm>
          <a:off x="0" y="0"/>
          <a:ext cx="0" cy="0"/>
          <a:chOff x="0" y="0"/>
          <a:chExt cx="0" cy="0"/>
        </a:xfrm>
      </p:grpSpPr>
      <p:sp>
        <p:nvSpPr>
          <p:cNvPr id="4367" name="Google Shape;4367;g1718cc2bc_048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68" name="Google Shape;4368;g1718cc2bc_04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0" name="Shape 4390"/>
        <p:cNvGrpSpPr/>
        <p:nvPr/>
      </p:nvGrpSpPr>
      <p:grpSpPr>
        <a:xfrm>
          <a:off x="0" y="0"/>
          <a:ext cx="0" cy="0"/>
          <a:chOff x="0" y="0"/>
          <a:chExt cx="0" cy="0"/>
        </a:xfrm>
      </p:grpSpPr>
      <p:sp>
        <p:nvSpPr>
          <p:cNvPr id="4391" name="Google Shape;4391;g1718cc2bc_049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92" name="Google Shape;4392;g1718cc2bc_04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with S-2, no new information</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4" name="Shape 4414"/>
        <p:cNvGrpSpPr/>
        <p:nvPr/>
      </p:nvGrpSpPr>
      <p:grpSpPr>
        <a:xfrm>
          <a:off x="0" y="0"/>
          <a:ext cx="0" cy="0"/>
          <a:chOff x="0" y="0"/>
          <a:chExt cx="0" cy="0"/>
        </a:xfrm>
      </p:grpSpPr>
      <p:sp>
        <p:nvSpPr>
          <p:cNvPr id="4415" name="Google Shape;4415;g1718cc2bc_049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6" name="Google Shape;4416;g1718cc2bc_04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8" name="Shape 4438"/>
        <p:cNvGrpSpPr/>
        <p:nvPr/>
      </p:nvGrpSpPr>
      <p:grpSpPr>
        <a:xfrm>
          <a:off x="0" y="0"/>
          <a:ext cx="0" cy="0"/>
          <a:chOff x="0" y="0"/>
          <a:chExt cx="0" cy="0"/>
        </a:xfrm>
      </p:grpSpPr>
      <p:sp>
        <p:nvSpPr>
          <p:cNvPr id="4439" name="Google Shape;4439;g1718cc2bc_049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40" name="Google Shape;4440;g1718cc2bc_04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2" name="Shape 4462"/>
        <p:cNvGrpSpPr/>
        <p:nvPr/>
      </p:nvGrpSpPr>
      <p:grpSpPr>
        <a:xfrm>
          <a:off x="0" y="0"/>
          <a:ext cx="0" cy="0"/>
          <a:chOff x="0" y="0"/>
          <a:chExt cx="0" cy="0"/>
        </a:xfrm>
      </p:grpSpPr>
      <p:sp>
        <p:nvSpPr>
          <p:cNvPr id="4463" name="Google Shape;4463;g1718cc2bc_049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64" name="Google Shape;4464;g1718cc2bc_04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digest from S-1 has been processed and the deltas are ready to be sent...</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4" name="Shape 4484"/>
        <p:cNvGrpSpPr/>
        <p:nvPr/>
      </p:nvGrpSpPr>
      <p:grpSpPr>
        <a:xfrm>
          <a:off x="0" y="0"/>
          <a:ext cx="0" cy="0"/>
          <a:chOff x="0" y="0"/>
          <a:chExt cx="0" cy="0"/>
        </a:xfrm>
      </p:grpSpPr>
      <p:sp>
        <p:nvSpPr>
          <p:cNvPr id="4485" name="Google Shape;4485;g1718cc2bc_050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86" name="Google Shape;4486;g1718cc2bc_05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7" name="Shape 4507"/>
        <p:cNvGrpSpPr/>
        <p:nvPr/>
      </p:nvGrpSpPr>
      <p:grpSpPr>
        <a:xfrm>
          <a:off x="0" y="0"/>
          <a:ext cx="0" cy="0"/>
          <a:chOff x="0" y="0"/>
          <a:chExt cx="0" cy="0"/>
        </a:xfrm>
      </p:grpSpPr>
      <p:sp>
        <p:nvSpPr>
          <p:cNvPr id="4508" name="Google Shape;4508;g1718cc2bc_050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09" name="Google Shape;4509;g1718cc2bc_05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718cc2bc_0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718cc2bc_0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contrary to “Ender’s Game” (out in theaters), the queen does nothing special to coordinate behavior of an ant colony.. the colony behavior is an emergent property…</a:t>
            </a:r>
            <a:endParaRPr/>
          </a:p>
          <a:p>
            <a:pPr indent="0" lvl="0" marL="0" rtl="0" algn="l">
              <a:spcBef>
                <a:spcPts val="0"/>
              </a:spcBef>
              <a:spcAft>
                <a:spcPts val="0"/>
              </a:spcAft>
              <a:buNone/>
            </a:pPr>
            <a:r>
              <a:rPr lang="en">
                <a:solidFill>
                  <a:schemeClr val="dk1"/>
                </a:solidFill>
              </a:rPr>
              <a:t>these are all examples of (mostly) the same individual entity aggregated into a collective where the whole is greater than the sum of the parts...</a:t>
            </a:r>
            <a:endParaRPr/>
          </a:p>
          <a:p>
            <a:pPr indent="0" lvl="0" marL="0" rtl="0" algn="l">
              <a:spcBef>
                <a:spcPts val="0"/>
              </a:spcBef>
              <a:spcAft>
                <a:spcPts val="0"/>
              </a:spcAft>
              <a:buNone/>
            </a:pPr>
            <a:r>
              <a:rPr lang="en">
                <a:solidFill>
                  <a:schemeClr val="dk1"/>
                </a:solidFill>
              </a:rPr>
              <a:t>And if we’re familiar with this emergent behavior and systems that can be built this way, this is where we usually stop..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http://upload.wikimedia.org/wikipedia/commons/e/ef/Meat_eater_ant_nest_swarming03.jpg</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0" name="Shape 4530"/>
        <p:cNvGrpSpPr/>
        <p:nvPr/>
      </p:nvGrpSpPr>
      <p:grpSpPr>
        <a:xfrm>
          <a:off x="0" y="0"/>
          <a:ext cx="0" cy="0"/>
          <a:chOff x="0" y="0"/>
          <a:chExt cx="0" cy="0"/>
        </a:xfrm>
      </p:grpSpPr>
      <p:sp>
        <p:nvSpPr>
          <p:cNvPr id="4531" name="Google Shape;4531;g1718cc2bc_05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2" name="Google Shape;4532;g1718cc2bc_05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S-1 notices that foo for S-0 is at vector clock 18</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3" name="Shape 4553"/>
        <p:cNvGrpSpPr/>
        <p:nvPr/>
      </p:nvGrpSpPr>
      <p:grpSpPr>
        <a:xfrm>
          <a:off x="0" y="0"/>
          <a:ext cx="0" cy="0"/>
          <a:chOff x="0" y="0"/>
          <a:chExt cx="0" cy="0"/>
        </a:xfrm>
      </p:grpSpPr>
      <p:sp>
        <p:nvSpPr>
          <p:cNvPr id="4554" name="Google Shape;4554;g1718cc2bc_050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5" name="Google Shape;4555;g1718cc2bc_05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compares it with it’s local idea of S-0 foo value, which is at vector clock 17</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6" name="Shape 4576"/>
        <p:cNvGrpSpPr/>
        <p:nvPr/>
      </p:nvGrpSpPr>
      <p:grpSpPr>
        <a:xfrm>
          <a:off x="0" y="0"/>
          <a:ext cx="0" cy="0"/>
          <a:chOff x="0" y="0"/>
          <a:chExt cx="0" cy="0"/>
        </a:xfrm>
      </p:grpSpPr>
      <p:sp>
        <p:nvSpPr>
          <p:cNvPr id="4577" name="Google Shape;4577;g1718cc2bc_05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8" name="Google Shape;4578;g1718cc2bc_05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since 17 &lt; 18, the value is updated</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9" name="Shape 4599"/>
        <p:cNvGrpSpPr/>
        <p:nvPr/>
      </p:nvGrpSpPr>
      <p:grpSpPr>
        <a:xfrm>
          <a:off x="0" y="0"/>
          <a:ext cx="0" cy="0"/>
          <a:chOff x="0" y="0"/>
          <a:chExt cx="0" cy="0"/>
        </a:xfrm>
      </p:grpSpPr>
      <p:sp>
        <p:nvSpPr>
          <p:cNvPr id="4600" name="Google Shape;4600;g1718cc2bc_05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01" name="Google Shape;4601;g1718cc2bc_05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last seen vector clock value is updated as well</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2" name="Shape 4622"/>
        <p:cNvGrpSpPr/>
        <p:nvPr/>
      </p:nvGrpSpPr>
      <p:grpSpPr>
        <a:xfrm>
          <a:off x="0" y="0"/>
          <a:ext cx="0" cy="0"/>
          <a:chOff x="0" y="0"/>
          <a:chExt cx="0" cy="0"/>
        </a:xfrm>
      </p:grpSpPr>
      <p:sp>
        <p:nvSpPr>
          <p:cNvPr id="4623" name="Google Shape;4623;g1718cc2bc_05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24" name="Google Shape;4624;g1718cc2bc_05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 deltas are now processed</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5" name="Shape 4645"/>
        <p:cNvGrpSpPr/>
        <p:nvPr/>
      </p:nvGrpSpPr>
      <p:grpSpPr>
        <a:xfrm>
          <a:off x="0" y="0"/>
          <a:ext cx="0" cy="0"/>
          <a:chOff x="0" y="0"/>
          <a:chExt cx="0" cy="0"/>
        </a:xfrm>
      </p:grpSpPr>
      <p:sp>
        <p:nvSpPr>
          <p:cNvPr id="4646" name="Google Shape;4646;g1718cc2bc_05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7" name="Google Shape;4647;g1718cc2bc_0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that the state is now being propagated, but it is not instantaneous.. we’ll demonstrate later on why this is actually a good thing..</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6" name="Shape 4666"/>
        <p:cNvGrpSpPr/>
        <p:nvPr/>
      </p:nvGrpSpPr>
      <p:grpSpPr>
        <a:xfrm>
          <a:off x="0" y="0"/>
          <a:ext cx="0" cy="0"/>
          <a:chOff x="0" y="0"/>
          <a:chExt cx="0" cy="0"/>
        </a:xfrm>
      </p:grpSpPr>
      <p:sp>
        <p:nvSpPr>
          <p:cNvPr id="4667" name="Google Shape;4667;g1718cc2bc_05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8" name="Google Shape;4668;g1718cc2bc_05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more examples...</a:t>
            </a:r>
            <a:endParaRPr/>
          </a:p>
          <a:p>
            <a:pPr indent="0" lvl="0" marL="0" rtl="0" algn="l">
              <a:spcBef>
                <a:spcPts val="0"/>
              </a:spcBef>
              <a:spcAft>
                <a:spcPts val="0"/>
              </a:spcAft>
              <a:buNone/>
            </a:pPr>
            <a:r>
              <a:rPr lang="en"/>
              <a:t>G-0 decides to update a key “bar” with a value of 372 and increments its vector clock</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7" name="Shape 4687"/>
        <p:cNvGrpSpPr/>
        <p:nvPr/>
      </p:nvGrpSpPr>
      <p:grpSpPr>
        <a:xfrm>
          <a:off x="0" y="0"/>
          <a:ext cx="0" cy="0"/>
          <a:chOff x="0" y="0"/>
          <a:chExt cx="0" cy="0"/>
        </a:xfrm>
      </p:grpSpPr>
      <p:sp>
        <p:nvSpPr>
          <p:cNvPr id="4688" name="Google Shape;4688;g1718cc2bc_05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89" name="Google Shape;4689;g1718cc2bc_05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8" name="Shape 4708"/>
        <p:cNvGrpSpPr/>
        <p:nvPr/>
      </p:nvGrpSpPr>
      <p:grpSpPr>
        <a:xfrm>
          <a:off x="0" y="0"/>
          <a:ext cx="0" cy="0"/>
          <a:chOff x="0" y="0"/>
          <a:chExt cx="0" cy="0"/>
        </a:xfrm>
      </p:grpSpPr>
      <p:sp>
        <p:nvSpPr>
          <p:cNvPr id="4709" name="Google Shape;4709;g1718cc2bc_05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10" name="Google Shape;4710;g1718cc2bc_05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S-2 connects to S-0 randomly</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0" name="Shape 4730"/>
        <p:cNvGrpSpPr/>
        <p:nvPr/>
      </p:nvGrpSpPr>
      <p:grpSpPr>
        <a:xfrm>
          <a:off x="0" y="0"/>
          <a:ext cx="0" cy="0"/>
          <a:chOff x="0" y="0"/>
          <a:chExt cx="0" cy="0"/>
        </a:xfrm>
      </p:grpSpPr>
      <p:sp>
        <p:nvSpPr>
          <p:cNvPr id="4731" name="Google Shape;4731;g1718cc2bc_05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2" name="Google Shape;4732;g1718cc2bc_05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sends the digest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718cc2bc_0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718cc2bc_0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3" name="Shape 4753"/>
        <p:cNvGrpSpPr/>
        <p:nvPr/>
      </p:nvGrpSpPr>
      <p:grpSpPr>
        <a:xfrm>
          <a:off x="0" y="0"/>
          <a:ext cx="0" cy="0"/>
          <a:chOff x="0" y="0"/>
          <a:chExt cx="0" cy="0"/>
        </a:xfrm>
      </p:grpSpPr>
      <p:sp>
        <p:nvSpPr>
          <p:cNvPr id="4754" name="Google Shape;4754;g1718cc2bc_054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55" name="Google Shape;4755;g1718cc2bc_05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S-0 compares the digest to what it knows</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6" name="Shape 4776"/>
        <p:cNvGrpSpPr/>
        <p:nvPr/>
      </p:nvGrpSpPr>
      <p:grpSpPr>
        <a:xfrm>
          <a:off x="0" y="0"/>
          <a:ext cx="0" cy="0"/>
          <a:chOff x="0" y="0"/>
          <a:chExt cx="0" cy="0"/>
        </a:xfrm>
      </p:grpSpPr>
      <p:sp>
        <p:nvSpPr>
          <p:cNvPr id="4777" name="Google Shape;4777;g1718cc2bc_05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8" name="Google Shape;4778;g1718cc2bc_05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7" name="Shape 4797"/>
        <p:cNvGrpSpPr/>
        <p:nvPr/>
      </p:nvGrpSpPr>
      <p:grpSpPr>
        <a:xfrm>
          <a:off x="0" y="0"/>
          <a:ext cx="0" cy="0"/>
          <a:chOff x="0" y="0"/>
          <a:chExt cx="0" cy="0"/>
        </a:xfrm>
      </p:grpSpPr>
      <p:sp>
        <p:nvSpPr>
          <p:cNvPr id="4798" name="Google Shape;4798;g1718cc2bc_05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9" name="Google Shape;4799;g1718cc2bc_05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S-0 prepares the deltas...</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9" name="Shape 4819"/>
        <p:cNvGrpSpPr/>
        <p:nvPr/>
      </p:nvGrpSpPr>
      <p:grpSpPr>
        <a:xfrm>
          <a:off x="0" y="0"/>
          <a:ext cx="0" cy="0"/>
          <a:chOff x="0" y="0"/>
          <a:chExt cx="0" cy="0"/>
        </a:xfrm>
      </p:grpSpPr>
      <p:sp>
        <p:nvSpPr>
          <p:cNvPr id="4820" name="Google Shape;4820;g1718cc2bc_05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21" name="Google Shape;4821;g1718cc2bc_05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sends the deltas to S-2</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2" name="Shape 4842"/>
        <p:cNvGrpSpPr/>
        <p:nvPr/>
      </p:nvGrpSpPr>
      <p:grpSpPr>
        <a:xfrm>
          <a:off x="0" y="0"/>
          <a:ext cx="0" cy="0"/>
          <a:chOff x="0" y="0"/>
          <a:chExt cx="0" cy="0"/>
        </a:xfrm>
      </p:grpSpPr>
      <p:sp>
        <p:nvSpPr>
          <p:cNvPr id="4843" name="Google Shape;4843;g1718cc2bc_05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4" name="Google Shape;4844;g1718cc2bc_05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S-2 examines the deltas.. and updates its view of the world..</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5" name="Shape 4865"/>
        <p:cNvGrpSpPr/>
        <p:nvPr/>
      </p:nvGrpSpPr>
      <p:grpSpPr>
        <a:xfrm>
          <a:off x="0" y="0"/>
          <a:ext cx="0" cy="0"/>
          <a:chOff x="0" y="0"/>
          <a:chExt cx="0" cy="0"/>
        </a:xfrm>
      </p:grpSpPr>
      <p:sp>
        <p:nvSpPr>
          <p:cNvPr id="4866" name="Google Shape;4866;g1718cc2bc_05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67" name="Google Shape;4867;g1718cc2bc_05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6" name="Shape 4886"/>
        <p:cNvGrpSpPr/>
        <p:nvPr/>
      </p:nvGrpSpPr>
      <p:grpSpPr>
        <a:xfrm>
          <a:off x="0" y="0"/>
          <a:ext cx="0" cy="0"/>
          <a:chOff x="0" y="0"/>
          <a:chExt cx="0" cy="0"/>
        </a:xfrm>
      </p:grpSpPr>
      <p:sp>
        <p:nvSpPr>
          <p:cNvPr id="4887" name="Google Shape;4887;g1718cc2bc_054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88" name="Google Shape;4888;g1718cc2bc_05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end result is that every connected node is informed of the state of every other connected node…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2" name="Shape 4892"/>
        <p:cNvGrpSpPr/>
        <p:nvPr/>
      </p:nvGrpSpPr>
      <p:grpSpPr>
        <a:xfrm>
          <a:off x="0" y="0"/>
          <a:ext cx="0" cy="0"/>
          <a:chOff x="0" y="0"/>
          <a:chExt cx="0" cy="0"/>
        </a:xfrm>
      </p:grpSpPr>
      <p:sp>
        <p:nvSpPr>
          <p:cNvPr id="4893" name="Google Shape;4893;g1718cc2bc_054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94" name="Google Shape;4894;g1718cc2bc_05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allows us to have distributed global state…  more on how this is useful later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8" name="Shape 4898"/>
        <p:cNvGrpSpPr/>
        <p:nvPr/>
      </p:nvGrpSpPr>
      <p:grpSpPr>
        <a:xfrm>
          <a:off x="0" y="0"/>
          <a:ext cx="0" cy="0"/>
          <a:chOff x="0" y="0"/>
          <a:chExt cx="0" cy="0"/>
        </a:xfrm>
      </p:grpSpPr>
      <p:sp>
        <p:nvSpPr>
          <p:cNvPr id="4899" name="Google Shape;4899;g1718cc2bc_057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00" name="Google Shape;4900;g1718cc2bc_05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3" name="Shape 4903"/>
        <p:cNvGrpSpPr/>
        <p:nvPr/>
      </p:nvGrpSpPr>
      <p:grpSpPr>
        <a:xfrm>
          <a:off x="0" y="0"/>
          <a:ext cx="0" cy="0"/>
          <a:chOff x="0" y="0"/>
          <a:chExt cx="0" cy="0"/>
        </a:xfrm>
      </p:grpSpPr>
      <p:sp>
        <p:nvSpPr>
          <p:cNvPr id="4904" name="Google Shape;4904;g1718cc2bc_03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05" name="Google Shape;4905;g1718cc2bc_03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we’ve covered discover, pulling data and pushing data.. next up, failure detection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718cc2bc_0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718cc2bc_0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a picture of the stages in development of a Host Sea Anemones embryo, from a single cell at the top left to a larva at the bottom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http://www.biolbull.org/content/213/2/110/F4.large.jpg</a:t>
            </a:r>
            <a:endParaRPr/>
          </a:p>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8" name="Shape 4908"/>
        <p:cNvGrpSpPr/>
        <p:nvPr/>
      </p:nvGrpSpPr>
      <p:grpSpPr>
        <a:xfrm>
          <a:off x="0" y="0"/>
          <a:ext cx="0" cy="0"/>
          <a:chOff x="0" y="0"/>
          <a:chExt cx="0" cy="0"/>
        </a:xfrm>
      </p:grpSpPr>
      <p:sp>
        <p:nvSpPr>
          <p:cNvPr id="4909" name="Google Shape;4909;g1718cc2bc_03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0" name="Google Shape;4910;g1718cc2bc_0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3" name="Shape 4913"/>
        <p:cNvGrpSpPr/>
        <p:nvPr/>
      </p:nvGrpSpPr>
      <p:grpSpPr>
        <a:xfrm>
          <a:off x="0" y="0"/>
          <a:ext cx="0" cy="0"/>
          <a:chOff x="0" y="0"/>
          <a:chExt cx="0" cy="0"/>
        </a:xfrm>
      </p:grpSpPr>
      <p:sp>
        <p:nvSpPr>
          <p:cNvPr id="4914" name="Google Shape;4914;g1718cc2bc_054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5" name="Google Shape;4915;g1718cc2bc_05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detection is part of the properties of typical gossip protocol implementations</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9" name="Shape 4919"/>
        <p:cNvGrpSpPr/>
        <p:nvPr/>
      </p:nvGrpSpPr>
      <p:grpSpPr>
        <a:xfrm>
          <a:off x="0" y="0"/>
          <a:ext cx="0" cy="0"/>
          <a:chOff x="0" y="0"/>
          <a:chExt cx="0" cy="0"/>
        </a:xfrm>
      </p:grpSpPr>
      <p:sp>
        <p:nvSpPr>
          <p:cNvPr id="4920" name="Google Shape;4920;g1718cc2bc_054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21" name="Google Shape;4921;g1718cc2bc_05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particular...</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5" name="Shape 4925"/>
        <p:cNvGrpSpPr/>
        <p:nvPr/>
      </p:nvGrpSpPr>
      <p:grpSpPr>
        <a:xfrm>
          <a:off x="0" y="0"/>
          <a:ext cx="0" cy="0"/>
          <a:chOff x="0" y="0"/>
          <a:chExt cx="0" cy="0"/>
        </a:xfrm>
      </p:grpSpPr>
      <p:sp>
        <p:nvSpPr>
          <p:cNvPr id="4926" name="Google Shape;4926;g1718cc2bc_054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27" name="Google Shape;4927;g1718cc2bc_05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variety of failure detection we’ll talk about here is what’s called a “Phi accrual failure detection”.. the concept is independent of gossip, but they sort of go together like peas and carrots..</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1" name="Shape 4931"/>
        <p:cNvGrpSpPr/>
        <p:nvPr/>
      </p:nvGrpSpPr>
      <p:grpSpPr>
        <a:xfrm>
          <a:off x="0" y="0"/>
          <a:ext cx="0" cy="0"/>
          <a:chOff x="0" y="0"/>
          <a:chExt cx="0" cy="0"/>
        </a:xfrm>
      </p:grpSpPr>
      <p:sp>
        <p:nvSpPr>
          <p:cNvPr id="4932" name="Google Shape;4932;g1718cc2bc_054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3" name="Google Shape;4933;g1718cc2bc_05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6" name="Shape 4936"/>
        <p:cNvGrpSpPr/>
        <p:nvPr/>
      </p:nvGrpSpPr>
      <p:grpSpPr>
        <a:xfrm>
          <a:off x="0" y="0"/>
          <a:ext cx="0" cy="0"/>
          <a:chOff x="0" y="0"/>
          <a:chExt cx="0" cy="0"/>
        </a:xfrm>
      </p:grpSpPr>
      <p:sp>
        <p:nvSpPr>
          <p:cNvPr id="4937" name="Google Shape;4937;g1718cc2bc_054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8" name="Google Shape;4938;g1718cc2bc_05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example, we’ll use the familiar gossip cluster setup..</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5" name="Shape 4945"/>
        <p:cNvGrpSpPr/>
        <p:nvPr/>
      </p:nvGrpSpPr>
      <p:grpSpPr>
        <a:xfrm>
          <a:off x="0" y="0"/>
          <a:ext cx="0" cy="0"/>
          <a:chOff x="0" y="0"/>
          <a:chExt cx="0" cy="0"/>
        </a:xfrm>
      </p:grpSpPr>
      <p:sp>
        <p:nvSpPr>
          <p:cNvPr id="4946" name="Google Shape;4946;g1718cc2bc_054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7" name="Google Shape;4947;g1718cc2bc_05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time.. we’ll look at the actual local time passing for each node… </a:t>
            </a:r>
            <a:endParaRPr/>
          </a:p>
          <a:p>
            <a:pPr indent="0" lvl="0" marL="0" rtl="0" algn="l">
              <a:spcBef>
                <a:spcPts val="0"/>
              </a:spcBef>
              <a:spcAft>
                <a:spcPts val="0"/>
              </a:spcAft>
              <a:buNone/>
            </a:pPr>
            <a:r>
              <a:rPr lang="en"/>
              <a:t>the illustration here shows that the clocks are out of sync.. which is ok for this use case.. no global time is required as we will be calculating time intervals and not actually coordinating time..</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8" name="Shape 4958"/>
        <p:cNvGrpSpPr/>
        <p:nvPr/>
      </p:nvGrpSpPr>
      <p:grpSpPr>
        <a:xfrm>
          <a:off x="0" y="0"/>
          <a:ext cx="0" cy="0"/>
          <a:chOff x="0" y="0"/>
          <a:chExt cx="0" cy="0"/>
        </a:xfrm>
      </p:grpSpPr>
      <p:sp>
        <p:nvSpPr>
          <p:cNvPr id="4959" name="Google Shape;4959;g1718cc2bc_055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60" name="Google Shape;4960;g1718cc2bc_05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calculate these intervals.. we’ll maintain local history of the intervals between contacting specific nodes..</a:t>
            </a:r>
            <a:endParaRPr/>
          </a:p>
          <a:p>
            <a:pPr indent="0" lvl="0" marL="0" rtl="0" algn="l">
              <a:spcBef>
                <a:spcPts val="0"/>
              </a:spcBef>
              <a:spcAft>
                <a:spcPts val="0"/>
              </a:spcAft>
              <a:buNone/>
            </a:pPr>
            <a:r>
              <a:rPr lang="en"/>
              <a:t>let’s start with no history…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9" name="Shape 4979"/>
        <p:cNvGrpSpPr/>
        <p:nvPr/>
      </p:nvGrpSpPr>
      <p:grpSpPr>
        <a:xfrm>
          <a:off x="0" y="0"/>
          <a:ext cx="0" cy="0"/>
          <a:chOff x="0" y="0"/>
          <a:chExt cx="0" cy="0"/>
        </a:xfrm>
      </p:grpSpPr>
      <p:sp>
        <p:nvSpPr>
          <p:cNvPr id="4980" name="Google Shape;4980;g1718cc2bc_055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81" name="Google Shape;4981;g1718cc2bc_05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time passes</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0" name="Shape 5000"/>
        <p:cNvGrpSpPr/>
        <p:nvPr/>
      </p:nvGrpSpPr>
      <p:grpSpPr>
        <a:xfrm>
          <a:off x="0" y="0"/>
          <a:ext cx="0" cy="0"/>
          <a:chOff x="0" y="0"/>
          <a:chExt cx="0" cy="0"/>
        </a:xfrm>
      </p:grpSpPr>
      <p:sp>
        <p:nvSpPr>
          <p:cNvPr id="5001" name="Google Shape;5001;g1718cc2bc_055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2" name="Google Shape;5002;g1718cc2bc_05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connections will be made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718cc2bc_0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718cc2bc_0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3" name="Shape 5023"/>
        <p:cNvGrpSpPr/>
        <p:nvPr/>
      </p:nvGrpSpPr>
      <p:grpSpPr>
        <a:xfrm>
          <a:off x="0" y="0"/>
          <a:ext cx="0" cy="0"/>
          <a:chOff x="0" y="0"/>
          <a:chExt cx="0" cy="0"/>
        </a:xfrm>
      </p:grpSpPr>
      <p:sp>
        <p:nvSpPr>
          <p:cNvPr id="5024" name="Google Shape;5024;g1718cc2bc_055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25" name="Google Shape;5025;g1718cc2bc_05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assuming we started at t = 0 .. each node tracks how long its been since last time it contacted the node</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4" name="Shape 5044"/>
        <p:cNvGrpSpPr/>
        <p:nvPr/>
      </p:nvGrpSpPr>
      <p:grpSpPr>
        <a:xfrm>
          <a:off x="0" y="0"/>
          <a:ext cx="0" cy="0"/>
          <a:chOff x="0" y="0"/>
          <a:chExt cx="0" cy="0"/>
        </a:xfrm>
      </p:grpSpPr>
      <p:sp>
        <p:nvSpPr>
          <p:cNvPr id="5045" name="Google Shape;5045;g1718cc2bc_05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46" name="Google Shape;5046;g1718cc2bc_05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time passes</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5" name="Shape 5065"/>
        <p:cNvGrpSpPr/>
        <p:nvPr/>
      </p:nvGrpSpPr>
      <p:grpSpPr>
        <a:xfrm>
          <a:off x="0" y="0"/>
          <a:ext cx="0" cy="0"/>
          <a:chOff x="0" y="0"/>
          <a:chExt cx="0" cy="0"/>
        </a:xfrm>
      </p:grpSpPr>
      <p:sp>
        <p:nvSpPr>
          <p:cNvPr id="5066" name="Google Shape;5066;g1718cc2bc_056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67" name="Google Shape;5067;g1718cc2bc_05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S-0 decides to connect to G-0 … so G-0 will note interval of 6 between contacts..</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7" name="Shape 5087"/>
        <p:cNvGrpSpPr/>
        <p:nvPr/>
      </p:nvGrpSpPr>
      <p:grpSpPr>
        <a:xfrm>
          <a:off x="0" y="0"/>
          <a:ext cx="0" cy="0"/>
          <a:chOff x="0" y="0"/>
          <a:chExt cx="0" cy="0"/>
        </a:xfrm>
      </p:grpSpPr>
      <p:sp>
        <p:nvSpPr>
          <p:cNvPr id="5088" name="Google Shape;5088;g1718cc2bc_056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9" name="Google Shape;5089;g1718cc2bc_05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random connections…</a:t>
            </a:r>
            <a:endParaRPr/>
          </a:p>
          <a:p>
            <a:pPr indent="0" lvl="0" marL="0" rtl="0" algn="l">
              <a:spcBef>
                <a:spcPts val="0"/>
              </a:spcBef>
              <a:spcAft>
                <a:spcPts val="0"/>
              </a:spcAft>
              <a:buNone/>
            </a:pPr>
            <a:r>
              <a:rPr lang="en"/>
              <a:t>S-1 will take note of another interval since it contacted G-0</a:t>
            </a:r>
            <a:endParaRPr/>
          </a:p>
          <a:p>
            <a:pPr indent="0" lvl="0" marL="0" rtl="0" algn="l">
              <a:spcBef>
                <a:spcPts val="0"/>
              </a:spcBef>
              <a:spcAft>
                <a:spcPts val="0"/>
              </a:spcAft>
              <a:buNone/>
            </a:pPr>
            <a:r>
              <a:rPr lang="en"/>
              <a:t>and S-0 will take note of another interval since it contacted S-2</a:t>
            </a:r>
            <a:endParaRPr/>
          </a:p>
          <a:p>
            <a:pPr indent="0" lvl="0" marL="0" rtl="0" algn="l">
              <a:spcBef>
                <a:spcPts val="0"/>
              </a:spcBef>
              <a:spcAft>
                <a:spcPts val="0"/>
              </a:spcAft>
              <a:buNone/>
            </a:pPr>
            <a:r>
              <a:rPr lang="en"/>
              <a:t>etc..</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1" name="Shape 5111"/>
        <p:cNvGrpSpPr/>
        <p:nvPr/>
      </p:nvGrpSpPr>
      <p:grpSpPr>
        <a:xfrm>
          <a:off x="0" y="0"/>
          <a:ext cx="0" cy="0"/>
          <a:chOff x="0" y="0"/>
          <a:chExt cx="0" cy="0"/>
        </a:xfrm>
      </p:grpSpPr>
      <p:sp>
        <p:nvSpPr>
          <p:cNvPr id="5112" name="Google Shape;5112;g1718cc2bc_056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13" name="Google Shape;5113;g1718cc2bc_05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2" name="Shape 5132"/>
        <p:cNvGrpSpPr/>
        <p:nvPr/>
      </p:nvGrpSpPr>
      <p:grpSpPr>
        <a:xfrm>
          <a:off x="0" y="0"/>
          <a:ext cx="0" cy="0"/>
          <a:chOff x="0" y="0"/>
          <a:chExt cx="0" cy="0"/>
        </a:xfrm>
      </p:grpSpPr>
      <p:sp>
        <p:nvSpPr>
          <p:cNvPr id="5133" name="Google Shape;5133;g1718cc2bc_057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4" name="Google Shape;5134;g1718cc2bc_05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and this continues until we have some histories…</a:t>
            </a:r>
            <a:endParaRPr/>
          </a:p>
          <a:p>
            <a:pPr indent="0" lvl="0" marL="0" rtl="0" algn="l">
              <a:lnSpc>
                <a:spcPct val="150000"/>
              </a:lnSpc>
              <a:spcBef>
                <a:spcPts val="0"/>
              </a:spcBef>
              <a:spcAft>
                <a:spcPts val="0"/>
              </a:spcAft>
              <a:buNone/>
            </a:pPr>
            <a:r>
              <a:rPr lang="en"/>
              <a:t>as you can see here… for example… S-1 thinks that the duration between it’s contact with S-2 has been 22, 44, and 99 time units respectively…</a:t>
            </a:r>
            <a:endParaRPr/>
          </a:p>
          <a:p>
            <a:pPr indent="0" lvl="0" marL="0" rtl="0" algn="l">
              <a:lnSpc>
                <a:spcPct val="150000"/>
              </a:lnSpc>
              <a:spcBef>
                <a:spcPts val="0"/>
              </a:spcBef>
              <a:spcAft>
                <a:spcPts val="0"/>
              </a:spcAft>
              <a:buNone/>
            </a:pPr>
            <a:r>
              <a:rPr lang="en"/>
              <a:t>this is all we need to track in order to determine liveness..</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3" name="Shape 5153"/>
        <p:cNvGrpSpPr/>
        <p:nvPr/>
      </p:nvGrpSpPr>
      <p:grpSpPr>
        <a:xfrm>
          <a:off x="0" y="0"/>
          <a:ext cx="0" cy="0"/>
          <a:chOff x="0" y="0"/>
          <a:chExt cx="0" cy="0"/>
        </a:xfrm>
      </p:grpSpPr>
      <p:sp>
        <p:nvSpPr>
          <p:cNvPr id="5154" name="Google Shape;5154;g1718cc2bc_056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55" name="Google Shape;5155;g1718cc2bc_05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Verdana"/>
                <a:ea typeface="Verdana"/>
                <a:cs typeface="Verdana"/>
                <a:sym typeface="Verdana"/>
              </a:rPr>
              <a:t>phi is simply an equation where the inputs are the current interval (i.e. how long since we LAST saw the other node) and the average interval between contacting that node…</a:t>
            </a:r>
            <a:endParaRPr sz="900">
              <a:solidFill>
                <a:srgbClr val="333333"/>
              </a:solidFill>
              <a:latin typeface="Verdana"/>
              <a:ea typeface="Verdana"/>
              <a:cs typeface="Verdana"/>
              <a:sym typeface="Verdana"/>
            </a:endParaRPr>
          </a:p>
          <a:p>
            <a:pPr indent="0" lvl="0" marL="0" rtl="0" algn="l">
              <a:spcBef>
                <a:spcPts val="0"/>
              </a:spcBef>
              <a:spcAft>
                <a:spcPts val="0"/>
              </a:spcAft>
              <a:buNone/>
            </a:pPr>
            <a:r>
              <a:rPr lang="en" sz="900">
                <a:solidFill>
                  <a:srgbClr val="333333"/>
                </a:solidFill>
                <a:latin typeface="Verdana"/>
                <a:ea typeface="Verdana"/>
                <a:cs typeface="Verdana"/>
                <a:sym typeface="Verdana"/>
              </a:rPr>
              <a:t>here’s what it looks like...</a:t>
            </a:r>
            <a:endParaRPr sz="900">
              <a:solidFill>
                <a:srgbClr val="333333"/>
              </a:solidFill>
              <a:latin typeface="Verdana"/>
              <a:ea typeface="Verdana"/>
              <a:cs typeface="Verdana"/>
              <a:sym typeface="Verdana"/>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9" name="Shape 5159"/>
        <p:cNvGrpSpPr/>
        <p:nvPr/>
      </p:nvGrpSpPr>
      <p:grpSpPr>
        <a:xfrm>
          <a:off x="0" y="0"/>
          <a:ext cx="0" cy="0"/>
          <a:chOff x="0" y="0"/>
          <a:chExt cx="0" cy="0"/>
        </a:xfrm>
      </p:grpSpPr>
      <p:sp>
        <p:nvSpPr>
          <p:cNvPr id="5160" name="Google Shape;5160;g1718cc2bc_057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61" name="Google Shape;5161;g1718cc2bc_05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Verdana"/>
                <a:ea typeface="Verdana"/>
                <a:cs typeface="Verdana"/>
                <a:sym typeface="Verdana"/>
              </a:rPr>
              <a:t>on the left, the y axis.. we see the value of PHI</a:t>
            </a:r>
            <a:endParaRPr sz="900">
              <a:solidFill>
                <a:srgbClr val="333333"/>
              </a:solidFill>
              <a:latin typeface="Verdana"/>
              <a:ea typeface="Verdana"/>
              <a:cs typeface="Verdana"/>
              <a:sym typeface="Verdana"/>
            </a:endParaRPr>
          </a:p>
          <a:p>
            <a:pPr indent="0" lvl="0" marL="0" rtl="0" algn="l">
              <a:spcBef>
                <a:spcPts val="0"/>
              </a:spcBef>
              <a:spcAft>
                <a:spcPts val="0"/>
              </a:spcAft>
              <a:buNone/>
            </a:pPr>
            <a:r>
              <a:rPr lang="en" sz="900">
                <a:solidFill>
                  <a:srgbClr val="333333"/>
                </a:solidFill>
                <a:latin typeface="Verdana"/>
                <a:ea typeface="Verdana"/>
                <a:cs typeface="Verdana"/>
                <a:sym typeface="Verdana"/>
              </a:rPr>
              <a:t>on the bottom, the x axis.. we see time since last contact (or heartbeat in this case).. </a:t>
            </a:r>
            <a:endParaRPr sz="900">
              <a:solidFill>
                <a:srgbClr val="333333"/>
              </a:solidFill>
              <a:latin typeface="Verdana"/>
              <a:ea typeface="Verdana"/>
              <a:cs typeface="Verdana"/>
              <a:sym typeface="Verdana"/>
            </a:endParaRPr>
          </a:p>
          <a:p>
            <a:pPr indent="0" lvl="0" marL="0" rtl="0" algn="l">
              <a:spcBef>
                <a:spcPts val="0"/>
              </a:spcBef>
              <a:spcAft>
                <a:spcPts val="0"/>
              </a:spcAft>
              <a:buNone/>
            </a:pPr>
            <a:r>
              <a:rPr lang="en" sz="900">
                <a:solidFill>
                  <a:srgbClr val="333333"/>
                </a:solidFill>
                <a:latin typeface="Verdana"/>
                <a:ea typeface="Verdana"/>
                <a:cs typeface="Verdana"/>
                <a:sym typeface="Verdana"/>
              </a:rPr>
              <a:t>the way we determine if something is alive, is we pick a value of PHI… say 8 … and that means, that once PHI exceeds that we assume that the thing is dead…</a:t>
            </a:r>
            <a:endParaRPr sz="900">
              <a:solidFill>
                <a:srgbClr val="333333"/>
              </a:solidFill>
              <a:latin typeface="Verdana"/>
              <a:ea typeface="Verdana"/>
              <a:cs typeface="Verdana"/>
              <a:sym typeface="Verdana"/>
            </a:endParaRPr>
          </a:p>
          <a:p>
            <a:pPr indent="0" lvl="0" marL="0" rtl="0" algn="l">
              <a:spcBef>
                <a:spcPts val="0"/>
              </a:spcBef>
              <a:spcAft>
                <a:spcPts val="0"/>
              </a:spcAft>
              <a:buNone/>
            </a:pPr>
            <a:r>
              <a:t/>
            </a:r>
            <a:endParaRPr sz="900">
              <a:solidFill>
                <a:srgbClr val="333333"/>
              </a:solidFill>
              <a:latin typeface="Verdana"/>
              <a:ea typeface="Verdana"/>
              <a:cs typeface="Verdana"/>
              <a:sym typeface="Verdana"/>
            </a:endParaRPr>
          </a:p>
          <a:p>
            <a:pPr indent="0" lvl="0" marL="0" rtl="0" algn="l">
              <a:spcBef>
                <a:spcPts val="0"/>
              </a:spcBef>
              <a:spcAft>
                <a:spcPts val="0"/>
              </a:spcAft>
              <a:buNone/>
            </a:pPr>
            <a:r>
              <a:rPr lang="en" sz="900">
                <a:solidFill>
                  <a:srgbClr val="333333"/>
                </a:solidFill>
                <a:latin typeface="Verdana"/>
                <a:ea typeface="Verdana"/>
                <a:cs typeface="Verdana"/>
                <a:sym typeface="Verdana"/>
              </a:rPr>
              <a:t>http://doc.akka.io/docs/akka/2.2.0/_images/phi21.png</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5" name="Shape 5165"/>
        <p:cNvGrpSpPr/>
        <p:nvPr/>
      </p:nvGrpSpPr>
      <p:grpSpPr>
        <a:xfrm>
          <a:off x="0" y="0"/>
          <a:ext cx="0" cy="0"/>
          <a:chOff x="0" y="0"/>
          <a:chExt cx="0" cy="0"/>
        </a:xfrm>
      </p:grpSpPr>
      <p:sp>
        <p:nvSpPr>
          <p:cNvPr id="5166" name="Google Shape;5166;g1718cc2bc_056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67" name="Google Shape;5167;g1718cc2bc_05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Verdana"/>
                <a:ea typeface="Verdana"/>
                <a:cs typeface="Verdana"/>
                <a:sym typeface="Verdana"/>
              </a:rPr>
              <a:t>PHI equation can be parameterized.. so that PHI can be calculated differently depending on the properties of the system it is being used in...</a:t>
            </a:r>
            <a:endParaRPr sz="900">
              <a:solidFill>
                <a:srgbClr val="333333"/>
              </a:solidFill>
              <a:latin typeface="Verdana"/>
              <a:ea typeface="Verdana"/>
              <a:cs typeface="Verdana"/>
              <a:sym typeface="Verdana"/>
            </a:endParaRPr>
          </a:p>
          <a:p>
            <a:pPr indent="0" lvl="0" marL="0" rtl="0" algn="l">
              <a:spcBef>
                <a:spcPts val="0"/>
              </a:spcBef>
              <a:spcAft>
                <a:spcPts val="0"/>
              </a:spcAft>
              <a:buNone/>
            </a:pPr>
            <a:r>
              <a:t/>
            </a:r>
            <a:endParaRPr sz="900">
              <a:solidFill>
                <a:srgbClr val="333333"/>
              </a:solidFill>
              <a:latin typeface="Verdana"/>
              <a:ea typeface="Verdana"/>
              <a:cs typeface="Verdana"/>
              <a:sym typeface="Verdana"/>
            </a:endParaRPr>
          </a:p>
          <a:p>
            <a:pPr indent="0" lvl="0" marL="0" rtl="0" algn="l">
              <a:spcBef>
                <a:spcPts val="0"/>
              </a:spcBef>
              <a:spcAft>
                <a:spcPts val="0"/>
              </a:spcAft>
              <a:buNone/>
            </a:pPr>
            <a:r>
              <a:rPr lang="en" sz="900">
                <a:solidFill>
                  <a:srgbClr val="333333"/>
                </a:solidFill>
                <a:latin typeface="Verdana"/>
                <a:ea typeface="Verdana"/>
                <a:cs typeface="Verdana"/>
                <a:sym typeface="Verdana"/>
              </a:rPr>
              <a:t>http://doc.akka.io/docs/akka/2.2.0/_images/phi31.png</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1" name="Shape 5171"/>
        <p:cNvGrpSpPr/>
        <p:nvPr/>
      </p:nvGrpSpPr>
      <p:grpSpPr>
        <a:xfrm>
          <a:off x="0" y="0"/>
          <a:ext cx="0" cy="0"/>
          <a:chOff x="0" y="0"/>
          <a:chExt cx="0" cy="0"/>
        </a:xfrm>
      </p:grpSpPr>
      <p:sp>
        <p:nvSpPr>
          <p:cNvPr id="5172" name="Google Shape;5172;g1718cc2bc_057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3" name="Google Shape;5173;g1718cc2bc_05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that’s the main part of it.. by tracking intervals between contacts to a node, we can use phi accrual failure detection to estimate whether or not that thing is alive or not… best of all, we can make this estimate in a fully distributed fashion..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718cc2bc_0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718cc2bc_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7" name="Shape 5177"/>
        <p:cNvGrpSpPr/>
        <p:nvPr/>
      </p:nvGrpSpPr>
      <p:grpSpPr>
        <a:xfrm>
          <a:off x="0" y="0"/>
          <a:ext cx="0" cy="0"/>
          <a:chOff x="0" y="0"/>
          <a:chExt cx="0" cy="0"/>
        </a:xfrm>
      </p:grpSpPr>
      <p:sp>
        <p:nvSpPr>
          <p:cNvPr id="5178" name="Google Shape;5178;g1718cc2bc_057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9" name="Google Shape;5179;g1718cc2bc_05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now detect failures</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3" name="Shape 5183"/>
        <p:cNvGrpSpPr/>
        <p:nvPr/>
      </p:nvGrpSpPr>
      <p:grpSpPr>
        <a:xfrm>
          <a:off x="0" y="0"/>
          <a:ext cx="0" cy="0"/>
          <a:chOff x="0" y="0"/>
          <a:chExt cx="0" cy="0"/>
        </a:xfrm>
      </p:grpSpPr>
      <p:sp>
        <p:nvSpPr>
          <p:cNvPr id="5184" name="Google Shape;5184;g1718cc2bc_057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85" name="Google Shape;5185;g1718cc2bc_05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8" name="Shape 5188"/>
        <p:cNvGrpSpPr/>
        <p:nvPr/>
      </p:nvGrpSpPr>
      <p:grpSpPr>
        <a:xfrm>
          <a:off x="0" y="0"/>
          <a:ext cx="0" cy="0"/>
          <a:chOff x="0" y="0"/>
          <a:chExt cx="0" cy="0"/>
        </a:xfrm>
      </p:grpSpPr>
      <p:sp>
        <p:nvSpPr>
          <p:cNvPr id="5189" name="Google Shape;5189;g1718cc2bc_03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0" name="Google Shape;5190;g1718cc2bc_03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let’s talk about storing data</a:t>
            </a:r>
            <a:endParaRPr/>
          </a:p>
          <a:p>
            <a:pPr indent="0" lvl="0" marL="0" rtl="0" algn="l">
              <a:spcBef>
                <a:spcPts val="0"/>
              </a:spcBef>
              <a:spcAft>
                <a:spcPts val="0"/>
              </a:spcAft>
              <a:buNone/>
            </a:pPr>
            <a:r>
              <a:rPr lang="en"/>
              <a:t>this particular section will be somewhat of a high level.. but i will use it to introduce a certain type of architecture that lends itself to distributed patterns we’ve described so far..</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3" name="Shape 5193"/>
        <p:cNvGrpSpPr/>
        <p:nvPr/>
      </p:nvGrpSpPr>
      <p:grpSpPr>
        <a:xfrm>
          <a:off x="0" y="0"/>
          <a:ext cx="0" cy="0"/>
          <a:chOff x="0" y="0"/>
          <a:chExt cx="0" cy="0"/>
        </a:xfrm>
      </p:grpSpPr>
      <p:sp>
        <p:nvSpPr>
          <p:cNvPr id="5194" name="Google Shape;5194;g1718cc2bc_03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5" name="Google Shape;5195;g1718cc2bc_0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be</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8" name="Shape 5198"/>
        <p:cNvGrpSpPr/>
        <p:nvPr/>
      </p:nvGrpSpPr>
      <p:grpSpPr>
        <a:xfrm>
          <a:off x="0" y="0"/>
          <a:ext cx="0" cy="0"/>
          <a:chOff x="0" y="0"/>
          <a:chExt cx="0" cy="0"/>
        </a:xfrm>
      </p:grpSpPr>
      <p:sp>
        <p:nvSpPr>
          <p:cNvPr id="5199" name="Google Shape;5199;g1718cc2bc_03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0" name="Google Shape;5200;g1718cc2bc_03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lambda architecture</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4" name="Shape 5204"/>
        <p:cNvGrpSpPr/>
        <p:nvPr/>
      </p:nvGrpSpPr>
      <p:grpSpPr>
        <a:xfrm>
          <a:off x="0" y="0"/>
          <a:ext cx="0" cy="0"/>
          <a:chOff x="0" y="0"/>
          <a:chExt cx="0" cy="0"/>
        </a:xfrm>
      </p:grpSpPr>
      <p:sp>
        <p:nvSpPr>
          <p:cNvPr id="5205" name="Google Shape;5205;g1718cc2bc_057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6" name="Google Shape;5206;g1718cc2bc_05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9" name="Shape 5209"/>
        <p:cNvGrpSpPr/>
        <p:nvPr/>
      </p:nvGrpSpPr>
      <p:grpSpPr>
        <a:xfrm>
          <a:off x="0" y="0"/>
          <a:ext cx="0" cy="0"/>
          <a:chOff x="0" y="0"/>
          <a:chExt cx="0" cy="0"/>
        </a:xfrm>
      </p:grpSpPr>
      <p:sp>
        <p:nvSpPr>
          <p:cNvPr id="5210" name="Google Shape;5210;g1718cc2bc_057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11" name="Google Shape;5211;g1718cc2bc_05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haven’t seen it, Nathan Marz has a fantastic talk about runaway complexity in big data.. his proposed solution is depicted here.. and he calls it “lambda architecture”. I will refer you to his presentation and his book for the details..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idea is that your entire distributed system can be thought to serve a purpose.. and that purpose is… given all events that have ever happened.. to compute answers to queries..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proposed architecture consists of 4 components… the first is “All Data”. Given a new data stream.. All Data will store all data. Every event that happens will be stored in order that All Data sees it. More on this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the “Precomputed batch view” component will access data from All Data… and .. in batch… precompute answers to queries…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the “Precomputed real-time view”, on the bottom there, will precompute answers to queries in real-time feeding off of the new data stream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to serve the purpose of the system… the query component will combine the precomputed batch view with the the precomputed real-time view to present answers desired…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squint.. you can probably fit all of the architectures you can think of into this model…</a:t>
            </a:r>
            <a:endParaRPr/>
          </a:p>
          <a:p>
            <a:pPr indent="0" lvl="0" marL="0" rtl="0" algn="l">
              <a:spcBef>
                <a:spcPts val="0"/>
              </a:spcBef>
              <a:spcAft>
                <a:spcPts val="0"/>
              </a:spcAft>
              <a:buNone/>
            </a:pPr>
            <a:r>
              <a:rPr lang="en"/>
              <a:t>for example.. an app with backed by a single relational database would fit into the “New data stream” -&gt; “Precomputed real-time view” -&gt; “Query” part of the architecture. there is no batch processing, and in essence every new event that comes into the app mutates in real-time the precomputed real-time view, which would be the relational database. then a SQL query would simply parse the precomputed relational view and return it to the user… perhaps doing some more computing in real-time to give the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Hadoop map reduce framework, on the other hand.. would fit nicely into the top of that architecture diagram.. with All Data being stored in HDFS, Hadoop doing the map reduce work to precompute batch views.. and query component presenting that to the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interesting properties of implementing the entire architecture, is that we can get the best of both worlds… what typically happens, is that the batch workloads are simpler and straightforward, whereas the real-time workloads tend to be more complicated due to real-time requirements for consistency and other concerns.. real-time tends to break easier than scanning batch operations.. as such.. this architecture has the property of being able to deliver real-time information… and that is combined with historical batch information to present a holistic view to the user.  however, when real-time pipeline fails.. the batch pipeline will maintain the correct state of the system… and eventually.. as batches catch up and the information presented will reflect the data that real-time pipeline failed to process..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if the batch pipeline breaks.. it can be recreated from the All Data storage as necessary..</a:t>
            </a:r>
            <a:endParaRPr/>
          </a:p>
          <a:p>
            <a:pPr indent="0" lvl="0" marL="0" rtl="0" algn="l">
              <a:spcBef>
                <a:spcPts val="0"/>
              </a:spcBef>
              <a:spcAft>
                <a:spcPts val="0"/>
              </a:spcAft>
              <a:buNone/>
            </a:pPr>
            <a:r>
              <a:rPr lang="en"/>
              <a:t>additionally.. we can replay the history of our system in case we need new features or views that we did not anticipate ahead of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architecture has all sorts of goodness and i highly recommend you check out Nathan Marz presenting it.. links will be provided at the 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http://www.slideshare.net/nathanmarz/runaway-complexity-in-big-data-and-a-plan-to-stop-it</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5" name="Shape 5215"/>
        <p:cNvGrpSpPr/>
        <p:nvPr/>
      </p:nvGrpSpPr>
      <p:grpSpPr>
        <a:xfrm>
          <a:off x="0" y="0"/>
          <a:ext cx="0" cy="0"/>
          <a:chOff x="0" y="0"/>
          <a:chExt cx="0" cy="0"/>
        </a:xfrm>
      </p:grpSpPr>
      <p:sp>
        <p:nvSpPr>
          <p:cNvPr id="5216" name="Google Shape;5216;g1718cc2bc_057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17" name="Google Shape;5217;g1718cc2bc_05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we can now store data … work on it.. transform it.. without actually risking losing it</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g1718cc2bc_058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3" name="Google Shape;5223;g1718cc2bc_05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6" name="Shape 5226"/>
        <p:cNvGrpSpPr/>
        <p:nvPr/>
      </p:nvGrpSpPr>
      <p:grpSpPr>
        <a:xfrm>
          <a:off x="0" y="0"/>
          <a:ext cx="0" cy="0"/>
          <a:chOff x="0" y="0"/>
          <a:chExt cx="0" cy="0"/>
        </a:xfrm>
      </p:grpSpPr>
      <p:sp>
        <p:nvSpPr>
          <p:cNvPr id="5227" name="Google Shape;5227;g1718cc2bc_03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8" name="Google Shape;5228;g1718cc2bc_03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let’s talk about data reconciliation..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718cc2bc_0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718cc2bc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not a “why” talk...</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1" name="Shape 5231"/>
        <p:cNvGrpSpPr/>
        <p:nvPr/>
      </p:nvGrpSpPr>
      <p:grpSpPr>
        <a:xfrm>
          <a:off x="0" y="0"/>
          <a:ext cx="0" cy="0"/>
          <a:chOff x="0" y="0"/>
          <a:chExt cx="0" cy="0"/>
        </a:xfrm>
      </p:grpSpPr>
      <p:sp>
        <p:nvSpPr>
          <p:cNvPr id="5232" name="Google Shape;5232;g1718cc2bc_03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3" name="Google Shape;5233;g1718cc2bc_0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6" name="Shape 5236"/>
        <p:cNvGrpSpPr/>
        <p:nvPr/>
      </p:nvGrpSpPr>
      <p:grpSpPr>
        <a:xfrm>
          <a:off x="0" y="0"/>
          <a:ext cx="0" cy="0"/>
          <a:chOff x="0" y="0"/>
          <a:chExt cx="0" cy="0"/>
        </a:xfrm>
      </p:grpSpPr>
      <p:sp>
        <p:nvSpPr>
          <p:cNvPr id="5237" name="Google Shape;5237;g1718cc2bc_03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8" name="Google Shape;5238;g1718cc2bc_03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merkle trees.. i promised i’d come back to them, so here they are..</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2" name="Shape 5242"/>
        <p:cNvGrpSpPr/>
        <p:nvPr/>
      </p:nvGrpSpPr>
      <p:grpSpPr>
        <a:xfrm>
          <a:off x="0" y="0"/>
          <a:ext cx="0" cy="0"/>
          <a:chOff x="0" y="0"/>
          <a:chExt cx="0" cy="0"/>
        </a:xfrm>
      </p:grpSpPr>
      <p:sp>
        <p:nvSpPr>
          <p:cNvPr id="5243" name="Google Shape;5243;g1718cc2bc_058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44" name="Google Shape;5244;g1718cc2bc_05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7" name="Shape 5247"/>
        <p:cNvGrpSpPr/>
        <p:nvPr/>
      </p:nvGrpSpPr>
      <p:grpSpPr>
        <a:xfrm>
          <a:off x="0" y="0"/>
          <a:ext cx="0" cy="0"/>
          <a:chOff x="0" y="0"/>
          <a:chExt cx="0" cy="0"/>
        </a:xfrm>
      </p:grpSpPr>
      <p:sp>
        <p:nvSpPr>
          <p:cNvPr id="5248" name="Google Shape;5248;g1718cc2bc_058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49" name="Google Shape;5249;g1718cc2bc_05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we have a bunch of data…  and we calculate the hashes for the data as illustrated here...</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3" name="Shape 5253"/>
        <p:cNvGrpSpPr/>
        <p:nvPr/>
      </p:nvGrpSpPr>
      <p:grpSpPr>
        <a:xfrm>
          <a:off x="0" y="0"/>
          <a:ext cx="0" cy="0"/>
          <a:chOff x="0" y="0"/>
          <a:chExt cx="0" cy="0"/>
        </a:xfrm>
      </p:grpSpPr>
      <p:sp>
        <p:nvSpPr>
          <p:cNvPr id="5254" name="Google Shape;5254;g1718cc2bc_059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55" name="Google Shape;5255;g1718cc2bc_05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do the same on another node.. so that node also has data.. and it calculates hashes for it...</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g1718cc2bc_059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62" name="Google Shape;5262;g1718cc2bc_05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highlighted here in red are the differences on the other node from what is stored locally… since all the hashes are the same except data for those two.. we can transfer just the data that does not match the hashes..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but that would suck with large data sets...</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7" name="Shape 5267"/>
        <p:cNvGrpSpPr/>
        <p:nvPr/>
      </p:nvGrpSpPr>
      <p:grpSpPr>
        <a:xfrm>
          <a:off x="0" y="0"/>
          <a:ext cx="0" cy="0"/>
          <a:chOff x="0" y="0"/>
          <a:chExt cx="0" cy="0"/>
        </a:xfrm>
      </p:grpSpPr>
      <p:sp>
        <p:nvSpPr>
          <p:cNvPr id="5268" name="Google Shape;5268;g1718cc2bc_059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69" name="Google Shape;5269;g1718cc2bc_05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merkle trees do.. is hash the hashes.. shown here, we can see that we calculate a new hash level for every 4 lower level hashes..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0" name="Shape 5290"/>
        <p:cNvGrpSpPr/>
        <p:nvPr/>
      </p:nvGrpSpPr>
      <p:grpSpPr>
        <a:xfrm>
          <a:off x="0" y="0"/>
          <a:ext cx="0" cy="0"/>
          <a:chOff x="0" y="0"/>
          <a:chExt cx="0" cy="0"/>
        </a:xfrm>
      </p:grpSpPr>
      <p:sp>
        <p:nvSpPr>
          <p:cNvPr id="5291" name="Google Shape;5291;g1718cc2bc_059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92" name="Google Shape;5292;g1718cc2bc_05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have less information to synchronize because we can compare less hashes than before… instead of 16 pairs to compare, we now have only 4 pairs to compare… and we can then transfer only the relevant parts… digging deeper into the hash levels as necessary to transfer even less information and figure out the exact differences...</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3" name="Shape 5313"/>
        <p:cNvGrpSpPr/>
        <p:nvPr/>
      </p:nvGrpSpPr>
      <p:grpSpPr>
        <a:xfrm>
          <a:off x="0" y="0"/>
          <a:ext cx="0" cy="0"/>
          <a:chOff x="0" y="0"/>
          <a:chExt cx="0" cy="0"/>
        </a:xfrm>
      </p:grpSpPr>
      <p:sp>
        <p:nvSpPr>
          <p:cNvPr id="5314" name="Google Shape;5314;g1718cc2bc_059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5" name="Google Shape;5315;g1718cc2bc_05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go on across multiple levels.. to the point where entire data sets can be compared by checking one hash value…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7" name="Shape 5337"/>
        <p:cNvGrpSpPr/>
        <p:nvPr/>
      </p:nvGrpSpPr>
      <p:grpSpPr>
        <a:xfrm>
          <a:off x="0" y="0"/>
          <a:ext cx="0" cy="0"/>
          <a:chOff x="0" y="0"/>
          <a:chExt cx="0" cy="0"/>
        </a:xfrm>
      </p:grpSpPr>
      <p:sp>
        <p:nvSpPr>
          <p:cNvPr id="5338" name="Google Shape;5338;g1718cc2bc_060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39" name="Google Shape;5339;g1718cc2bc_06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if that hash value happens to be different.. we can dig deeper into the levels to rapidly target the relevant data that is different and needs to be transfered..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718cc2bc_0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718cc2bc_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talk is about “why not?”, and I hope you’ll find some tools here you could use in the applications you build tomorrow</a:t>
            </a:r>
            <a:endParaRPr/>
          </a:p>
          <a:p>
            <a:pPr indent="0" lvl="0" marL="0" rtl="0" algn="l">
              <a:spcBef>
                <a:spcPts val="0"/>
              </a:spcBef>
              <a:spcAft>
                <a:spcPts val="0"/>
              </a:spcAft>
              <a:buNone/>
            </a:pPr>
            <a:r>
              <a:rPr lang="en"/>
              <a:t>but first, let’s consider some common objections...</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1" name="Shape 5361"/>
        <p:cNvGrpSpPr/>
        <p:nvPr/>
      </p:nvGrpSpPr>
      <p:grpSpPr>
        <a:xfrm>
          <a:off x="0" y="0"/>
          <a:ext cx="0" cy="0"/>
          <a:chOff x="0" y="0"/>
          <a:chExt cx="0" cy="0"/>
        </a:xfrm>
      </p:grpSpPr>
      <p:sp>
        <p:nvSpPr>
          <p:cNvPr id="5362" name="Google Shape;5362;g1718cc2bc_058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63" name="Google Shape;5363;g1718cc2bc_05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powerful tool to reduce the volume of the network transfer if that is a concern.. it’s also a rapid way of spotting differences..</a:t>
            </a:r>
            <a:endParaRPr/>
          </a:p>
          <a:p>
            <a:pPr indent="0" lvl="0" marL="0" rtl="0" algn="l">
              <a:spcBef>
                <a:spcPts val="0"/>
              </a:spcBef>
              <a:spcAft>
                <a:spcPts val="0"/>
              </a:spcAft>
              <a:buNone/>
            </a:pPr>
            <a:r>
              <a:rPr lang="en"/>
              <a:t>we can now coordinate our data</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7" name="Shape 5367"/>
        <p:cNvGrpSpPr/>
        <p:nvPr/>
      </p:nvGrpSpPr>
      <p:grpSpPr>
        <a:xfrm>
          <a:off x="0" y="0"/>
          <a:ext cx="0" cy="0"/>
          <a:chOff x="0" y="0"/>
          <a:chExt cx="0" cy="0"/>
        </a:xfrm>
      </p:grpSpPr>
      <p:sp>
        <p:nvSpPr>
          <p:cNvPr id="5368" name="Google Shape;5368;g1718cc2bc_058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69" name="Google Shape;5369;g1718cc2bc_05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2" name="Shape 5372"/>
        <p:cNvGrpSpPr/>
        <p:nvPr/>
      </p:nvGrpSpPr>
      <p:grpSpPr>
        <a:xfrm>
          <a:off x="0" y="0"/>
          <a:ext cx="0" cy="0"/>
          <a:chOff x="0" y="0"/>
          <a:chExt cx="0" cy="0"/>
        </a:xfrm>
      </p:grpSpPr>
      <p:sp>
        <p:nvSpPr>
          <p:cNvPr id="5373" name="Google Shape;5373;g1718cc2bc_03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4" name="Google Shape;5374;g1718cc2bc_03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let’s talk a bit about load balancing…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7" name="Shape 5377"/>
        <p:cNvGrpSpPr/>
        <p:nvPr/>
      </p:nvGrpSpPr>
      <p:grpSpPr>
        <a:xfrm>
          <a:off x="0" y="0"/>
          <a:ext cx="0" cy="0"/>
          <a:chOff x="0" y="0"/>
          <a:chExt cx="0" cy="0"/>
        </a:xfrm>
      </p:grpSpPr>
      <p:sp>
        <p:nvSpPr>
          <p:cNvPr id="5378" name="Google Shape;5378;g1718cc2bc_04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9" name="Google Shape;5379;g1718cc2bc_0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g1718cc2bc_03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84" name="Google Shape;5384;g1718cc2bc_03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R.B. from Indeed gave a fantastic presentation on distributed load balancing...</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8" name="Shape 5388"/>
        <p:cNvGrpSpPr/>
        <p:nvPr/>
      </p:nvGrpSpPr>
      <p:grpSpPr>
        <a:xfrm>
          <a:off x="0" y="0"/>
          <a:ext cx="0" cy="0"/>
          <a:chOff x="0" y="0"/>
          <a:chExt cx="0" cy="0"/>
        </a:xfrm>
      </p:grpSpPr>
      <p:sp>
        <p:nvSpPr>
          <p:cNvPr id="5389" name="Google Shape;5389;g1718cc2bc_060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0" name="Google Shape;5390;g1718cc2bc_06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3" name="Shape 5393"/>
        <p:cNvGrpSpPr/>
        <p:nvPr/>
      </p:nvGrpSpPr>
      <p:grpSpPr>
        <a:xfrm>
          <a:off x="0" y="0"/>
          <a:ext cx="0" cy="0"/>
          <a:chOff x="0" y="0"/>
          <a:chExt cx="0" cy="0"/>
        </a:xfrm>
      </p:grpSpPr>
      <p:sp>
        <p:nvSpPr>
          <p:cNvPr id="5394" name="Google Shape;5394;g1718cc2bc_060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5" name="Google Shape;5395;g1718cc2bc_06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Indeed’s Boxcar does that..</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g1718cc2bc_060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01" name="Google Shape;5401;g1718cc2bc_06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easier to show you the load balancing in action than to talk about it.. so we go to the source..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http://www.slideshare.net/indeedeng/indeedeng-boxcar/180</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5" name="Shape 5405"/>
        <p:cNvGrpSpPr/>
        <p:nvPr/>
      </p:nvGrpSpPr>
      <p:grpSpPr>
        <a:xfrm>
          <a:off x="0" y="0"/>
          <a:ext cx="0" cy="0"/>
          <a:chOff x="0" y="0"/>
          <a:chExt cx="0" cy="0"/>
        </a:xfrm>
      </p:grpSpPr>
      <p:sp>
        <p:nvSpPr>
          <p:cNvPr id="5406" name="Google Shape;5406;g1718cc2bc_060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07" name="Google Shape;5407;g1718cc2bc_06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now load balance in a distributed way</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1" name="Shape 5411"/>
        <p:cNvGrpSpPr/>
        <p:nvPr/>
      </p:nvGrpSpPr>
      <p:grpSpPr>
        <a:xfrm>
          <a:off x="0" y="0"/>
          <a:ext cx="0" cy="0"/>
          <a:chOff x="0" y="0"/>
          <a:chExt cx="0" cy="0"/>
        </a:xfrm>
      </p:grpSpPr>
      <p:sp>
        <p:nvSpPr>
          <p:cNvPr id="5412" name="Google Shape;5412;g1718cc2bc_060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3" name="Google Shape;5413;g1718cc2bc_06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718cc2bc_0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718cc2bc_0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thing that comes up when discussing distributed systems with emergent behavior is “control”. We feel we need to be able to control our creations…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g1718cc2bc_06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8" name="Google Shape;5418;g1718cc2bc_06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recap, we can find things</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1" name="Shape 5421"/>
        <p:cNvGrpSpPr/>
        <p:nvPr/>
      </p:nvGrpSpPr>
      <p:grpSpPr>
        <a:xfrm>
          <a:off x="0" y="0"/>
          <a:ext cx="0" cy="0"/>
          <a:chOff x="0" y="0"/>
          <a:chExt cx="0" cy="0"/>
        </a:xfrm>
      </p:grpSpPr>
      <p:sp>
        <p:nvSpPr>
          <p:cNvPr id="5422" name="Google Shape;5422;g1718cc2bc_06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23" name="Google Shape;5423;g1718cc2bc_06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retrieve data</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6" name="Shape 5426"/>
        <p:cNvGrpSpPr/>
        <p:nvPr/>
      </p:nvGrpSpPr>
      <p:grpSpPr>
        <a:xfrm>
          <a:off x="0" y="0"/>
          <a:ext cx="0" cy="0"/>
          <a:chOff x="0" y="0"/>
          <a:chExt cx="0" cy="0"/>
        </a:xfrm>
      </p:grpSpPr>
      <p:sp>
        <p:nvSpPr>
          <p:cNvPr id="5427" name="Google Shape;5427;g1718cc2bc_06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28" name="Google Shape;5428;g1718cc2bc_06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have global state</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1" name="Shape 5431"/>
        <p:cNvGrpSpPr/>
        <p:nvPr/>
      </p:nvGrpSpPr>
      <p:grpSpPr>
        <a:xfrm>
          <a:off x="0" y="0"/>
          <a:ext cx="0" cy="0"/>
          <a:chOff x="0" y="0"/>
          <a:chExt cx="0" cy="0"/>
        </a:xfrm>
      </p:grpSpPr>
      <p:sp>
        <p:nvSpPr>
          <p:cNvPr id="5432" name="Google Shape;5432;g1718cc2bc_06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3" name="Google Shape;5433;g1718cc2bc_06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detect failures</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6" name="Shape 5436"/>
        <p:cNvGrpSpPr/>
        <p:nvPr/>
      </p:nvGrpSpPr>
      <p:grpSpPr>
        <a:xfrm>
          <a:off x="0" y="0"/>
          <a:ext cx="0" cy="0"/>
          <a:chOff x="0" y="0"/>
          <a:chExt cx="0" cy="0"/>
        </a:xfrm>
      </p:grpSpPr>
      <p:sp>
        <p:nvSpPr>
          <p:cNvPr id="5437" name="Google Shape;5437;g1718cc2bc_06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8" name="Google Shape;5438;g1718cc2bc_06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store data without losing it</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1" name="Shape 5441"/>
        <p:cNvGrpSpPr/>
        <p:nvPr/>
      </p:nvGrpSpPr>
      <p:grpSpPr>
        <a:xfrm>
          <a:off x="0" y="0"/>
          <a:ext cx="0" cy="0"/>
          <a:chOff x="0" y="0"/>
          <a:chExt cx="0" cy="0"/>
        </a:xfrm>
      </p:grpSpPr>
      <p:sp>
        <p:nvSpPr>
          <p:cNvPr id="5442" name="Google Shape;5442;g1718cc2bc_06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43" name="Google Shape;5443;g1718cc2bc_06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coordinate our data</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6" name="Shape 5446"/>
        <p:cNvGrpSpPr/>
        <p:nvPr/>
      </p:nvGrpSpPr>
      <p:grpSpPr>
        <a:xfrm>
          <a:off x="0" y="0"/>
          <a:ext cx="0" cy="0"/>
          <a:chOff x="0" y="0"/>
          <a:chExt cx="0" cy="0"/>
        </a:xfrm>
      </p:grpSpPr>
      <p:sp>
        <p:nvSpPr>
          <p:cNvPr id="5447" name="Google Shape;5447;g1718cc2bc_06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48" name="Google Shape;5448;g1718cc2bc_06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load balance</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1" name="Shape 5451"/>
        <p:cNvGrpSpPr/>
        <p:nvPr/>
      </p:nvGrpSpPr>
      <p:grpSpPr>
        <a:xfrm>
          <a:off x="0" y="0"/>
          <a:ext cx="0" cy="0"/>
          <a:chOff x="0" y="0"/>
          <a:chExt cx="0" cy="0"/>
        </a:xfrm>
      </p:grpSpPr>
      <p:sp>
        <p:nvSpPr>
          <p:cNvPr id="5452" name="Google Shape;5452;g1718cc2bc_06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53" name="Google Shape;5453;g1718cc2bc_06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6" name="Shape 5456"/>
        <p:cNvGrpSpPr/>
        <p:nvPr/>
      </p:nvGrpSpPr>
      <p:grpSpPr>
        <a:xfrm>
          <a:off x="0" y="0"/>
          <a:ext cx="0" cy="0"/>
          <a:chOff x="0" y="0"/>
          <a:chExt cx="0" cy="0"/>
        </a:xfrm>
      </p:grpSpPr>
      <p:sp>
        <p:nvSpPr>
          <p:cNvPr id="5457" name="Google Shape;5457;g1718cc2bc_03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58" name="Google Shape;5458;g1718cc2bc_03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did mention that scale-free composability is the most interesting kind.. but i haven’t demonstrated how to get there with the tools we have..</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1" name="Shape 5461"/>
        <p:cNvGrpSpPr/>
        <p:nvPr/>
      </p:nvGrpSpPr>
      <p:grpSpPr>
        <a:xfrm>
          <a:off x="0" y="0"/>
          <a:ext cx="0" cy="0"/>
          <a:chOff x="0" y="0"/>
          <a:chExt cx="0" cy="0"/>
        </a:xfrm>
      </p:grpSpPr>
      <p:sp>
        <p:nvSpPr>
          <p:cNvPr id="5462" name="Google Shape;5462;g1718cc2bc_06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3" name="Google Shape;5463;g1718cc2bc_06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illustrate scale-free composability, first let’s look at some interesting properties of gossip..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1718cc2bc_06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 name="Google Shape;35;g1718cc2bc_06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going to get into some things that may be unfamiliar...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718cc2bc_0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718cc2bc_0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only control our systems carefully, nothing bad will possibly happen.. </a:t>
            </a:r>
            <a:endParaRPr/>
          </a:p>
          <a:p>
            <a:pPr indent="0" lvl="0" marL="0" rtl="0" algn="l">
              <a:spcBef>
                <a:spcPts val="0"/>
              </a:spcBef>
              <a:spcAft>
                <a:spcPts val="0"/>
              </a:spcAft>
              <a:buNone/>
            </a:pPr>
            <a:r>
              <a:rPr lang="en"/>
              <a:t>these systems only become as good as the worst operator...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http://i1.ytimg.com/vi/wMa8jbQYNMw/maxresdefault.jpg</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6" name="Shape 5466"/>
        <p:cNvGrpSpPr/>
        <p:nvPr/>
      </p:nvGrpSpPr>
      <p:grpSpPr>
        <a:xfrm>
          <a:off x="0" y="0"/>
          <a:ext cx="0" cy="0"/>
          <a:chOff x="0" y="0"/>
          <a:chExt cx="0" cy="0"/>
        </a:xfrm>
      </p:grpSpPr>
      <p:sp>
        <p:nvSpPr>
          <p:cNvPr id="5467" name="Google Shape;5467;g1718cc2bc_06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8" name="Google Shape;5468;g1718cc2bc_06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this is a node that knows how to gossip</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1" name="Shape 5471"/>
        <p:cNvGrpSpPr/>
        <p:nvPr/>
      </p:nvGrpSpPr>
      <p:grpSpPr>
        <a:xfrm>
          <a:off x="0" y="0"/>
          <a:ext cx="0" cy="0"/>
          <a:chOff x="0" y="0"/>
          <a:chExt cx="0" cy="0"/>
        </a:xfrm>
      </p:grpSpPr>
      <p:sp>
        <p:nvSpPr>
          <p:cNvPr id="5472" name="Google Shape;5472;g1718cc2bc_06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73" name="Google Shape;5473;g1718cc2bc_06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cluster of nodes that know how to gossip with each other</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1" name="Shape 5511"/>
        <p:cNvGrpSpPr/>
        <p:nvPr/>
      </p:nvGrpSpPr>
      <p:grpSpPr>
        <a:xfrm>
          <a:off x="0" y="0"/>
          <a:ext cx="0" cy="0"/>
          <a:chOff x="0" y="0"/>
          <a:chExt cx="0" cy="0"/>
        </a:xfrm>
      </p:grpSpPr>
      <p:sp>
        <p:nvSpPr>
          <p:cNvPr id="5512" name="Google Shape;5512;g1718cc2bc_06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13" name="Google Shape;5513;g1718cc2bc_06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data replication..</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2" name="Shape 5552"/>
        <p:cNvGrpSpPr/>
        <p:nvPr/>
      </p:nvGrpSpPr>
      <p:grpSpPr>
        <a:xfrm>
          <a:off x="0" y="0"/>
          <a:ext cx="0" cy="0"/>
          <a:chOff x="0" y="0"/>
          <a:chExt cx="0" cy="0"/>
        </a:xfrm>
      </p:grpSpPr>
      <p:sp>
        <p:nvSpPr>
          <p:cNvPr id="5553" name="Google Shape;5553;g1718cc2bc_06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54" name="Google Shape;5554;g1718cc2bc_06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typical fashion, let’s say that we have data that resides on three replicas to handle failure and such</a:t>
            </a:r>
            <a:endParaRPr/>
          </a:p>
          <a:p>
            <a:pPr indent="0" lvl="0" marL="0" rtl="0" algn="l">
              <a:spcBef>
                <a:spcPts val="0"/>
              </a:spcBef>
              <a:spcAft>
                <a:spcPts val="0"/>
              </a:spcAft>
              <a:buNone/>
            </a:pPr>
            <a:r>
              <a:rPr lang="en"/>
              <a:t>all is well.. we have three replicas.. and we’re gossiping around… etc etc...</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3" name="Shape 5593"/>
        <p:cNvGrpSpPr/>
        <p:nvPr/>
      </p:nvGrpSpPr>
      <p:grpSpPr>
        <a:xfrm>
          <a:off x="0" y="0"/>
          <a:ext cx="0" cy="0"/>
          <a:chOff x="0" y="0"/>
          <a:chExt cx="0" cy="0"/>
        </a:xfrm>
      </p:grpSpPr>
      <p:sp>
        <p:nvSpPr>
          <p:cNvPr id="5594" name="Google Shape;5594;g1718cc2bc_06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95" name="Google Shape;5595;g1718cc2bc_06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say that we have a network partition.. well, because reality..</a:t>
            </a:r>
            <a:endParaRPr/>
          </a:p>
          <a:p>
            <a:pPr indent="0" lvl="0" marL="0" rtl="0" algn="l">
              <a:spcBef>
                <a:spcPts val="0"/>
              </a:spcBef>
              <a:spcAft>
                <a:spcPts val="0"/>
              </a:spcAft>
              <a:buNone/>
            </a:pPr>
            <a:r>
              <a:rPr lang="en"/>
              <a:t>so what happens now..</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5" name="Shape 5635"/>
        <p:cNvGrpSpPr/>
        <p:nvPr/>
      </p:nvGrpSpPr>
      <p:grpSpPr>
        <a:xfrm>
          <a:off x="0" y="0"/>
          <a:ext cx="0" cy="0"/>
          <a:chOff x="0" y="0"/>
          <a:chExt cx="0" cy="0"/>
        </a:xfrm>
      </p:grpSpPr>
      <p:sp>
        <p:nvSpPr>
          <p:cNvPr id="5636" name="Google Shape;5636;g1718cc2bc_063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37" name="Google Shape;5637;g1718cc2bc_06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recall.. gossip and phi accrual failure detection can work hand in hand… and because they are not instantaneous .. one of the nodes is likely to notice something is wrong.</a:t>
            </a:r>
            <a:endParaRPr/>
          </a:p>
          <a:p>
            <a:pPr indent="0" lvl="0" marL="0" rtl="0" algn="l">
              <a:spcBef>
                <a:spcPts val="0"/>
              </a:spcBef>
              <a:spcAft>
                <a:spcPts val="0"/>
              </a:spcAft>
              <a:buNone/>
            </a:pPr>
            <a:r>
              <a:rPr lang="en"/>
              <a:t>in this case.. a node at the top partition noticed that the it cannot reach 2 out of 3 nodes responsible for orange data… in other words.. in it’s view of the world.. the density of orange data replicas went from 1 to 1/3.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8" name="Shape 5678"/>
        <p:cNvGrpSpPr/>
        <p:nvPr/>
      </p:nvGrpSpPr>
      <p:grpSpPr>
        <a:xfrm>
          <a:off x="0" y="0"/>
          <a:ext cx="0" cy="0"/>
          <a:chOff x="0" y="0"/>
          <a:chExt cx="0" cy="0"/>
        </a:xfrm>
      </p:grpSpPr>
      <p:sp>
        <p:nvSpPr>
          <p:cNvPr id="5679" name="Google Shape;5679;g1718cc2bc_06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80" name="Google Shape;5680;g1718cc2bc_06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it volunteers to be an orange data replica…</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1" name="Shape 5721"/>
        <p:cNvGrpSpPr/>
        <p:nvPr/>
      </p:nvGrpSpPr>
      <p:grpSpPr>
        <a:xfrm>
          <a:off x="0" y="0"/>
          <a:ext cx="0" cy="0"/>
          <a:chOff x="0" y="0"/>
          <a:chExt cx="0" cy="0"/>
        </a:xfrm>
      </p:grpSpPr>
      <p:sp>
        <p:nvSpPr>
          <p:cNvPr id="5722" name="Google Shape;5722;g1718cc2bc_064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3" name="Google Shape;5723;g1718cc2bc_06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situation is better.. but the densities are still below the expected...</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4" name="Shape 5764"/>
        <p:cNvGrpSpPr/>
        <p:nvPr/>
      </p:nvGrpSpPr>
      <p:grpSpPr>
        <a:xfrm>
          <a:off x="0" y="0"/>
          <a:ext cx="0" cy="0"/>
          <a:chOff x="0" y="0"/>
          <a:chExt cx="0" cy="0"/>
        </a:xfrm>
      </p:grpSpPr>
      <p:sp>
        <p:nvSpPr>
          <p:cNvPr id="5765" name="Google Shape;5765;g1718cc2bc_065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66" name="Google Shape;5766;g1718cc2bc_06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other node in each partition notice the incorrect density..</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8" name="Shape 5808"/>
        <p:cNvGrpSpPr/>
        <p:nvPr/>
      </p:nvGrpSpPr>
      <p:grpSpPr>
        <a:xfrm>
          <a:off x="0" y="0"/>
          <a:ext cx="0" cy="0"/>
          <a:chOff x="0" y="0"/>
          <a:chExt cx="0" cy="0"/>
        </a:xfrm>
      </p:grpSpPr>
      <p:sp>
        <p:nvSpPr>
          <p:cNvPr id="5809" name="Google Shape;5809;g1718cc2bc_065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10" name="Google Shape;5810;g1718cc2bc_06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volunteer to be orange data replicas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718cc2bc_0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718cc2bc_0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worse yet, sometimes the operator can do nothing...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http://baynews9.com/content/dam/news/images/2013/10/semi-truck-and-car-crash-clermont-3-100413.JPG</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2" name="Shape 5852"/>
        <p:cNvGrpSpPr/>
        <p:nvPr/>
      </p:nvGrpSpPr>
      <p:grpSpPr>
        <a:xfrm>
          <a:off x="0" y="0"/>
          <a:ext cx="0" cy="0"/>
          <a:chOff x="0" y="0"/>
          <a:chExt cx="0" cy="0"/>
        </a:xfrm>
      </p:grpSpPr>
      <p:sp>
        <p:nvSpPr>
          <p:cNvPr id="5853" name="Google Shape;5853;g1718cc2bc_066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54" name="Google Shape;5854;g1718cc2bc_06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now.. each partition has the correct number of replicas as expected..</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4" name="Shape 5894"/>
        <p:cNvGrpSpPr/>
        <p:nvPr/>
      </p:nvGrpSpPr>
      <p:grpSpPr>
        <a:xfrm>
          <a:off x="0" y="0"/>
          <a:ext cx="0" cy="0"/>
          <a:chOff x="0" y="0"/>
          <a:chExt cx="0" cy="0"/>
        </a:xfrm>
      </p:grpSpPr>
      <p:sp>
        <p:nvSpPr>
          <p:cNvPr id="5895" name="Google Shape;5895;g1718cc2bc_066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96" name="Google Shape;5896;g1718cc2bc_06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 partition is restored..</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5" name="Shape 5935"/>
        <p:cNvGrpSpPr/>
        <p:nvPr/>
      </p:nvGrpSpPr>
      <p:grpSpPr>
        <a:xfrm>
          <a:off x="0" y="0"/>
          <a:ext cx="0" cy="0"/>
          <a:chOff x="0" y="0"/>
          <a:chExt cx="0" cy="0"/>
        </a:xfrm>
      </p:grpSpPr>
      <p:sp>
        <p:nvSpPr>
          <p:cNvPr id="5936" name="Google Shape;5936;g1718cc2bc_067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37" name="Google Shape;5937;g1718cc2bc_06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orange data node will become aware that there are too many orange data replicas..</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8" name="Shape 5978"/>
        <p:cNvGrpSpPr/>
        <p:nvPr/>
      </p:nvGrpSpPr>
      <p:grpSpPr>
        <a:xfrm>
          <a:off x="0" y="0"/>
          <a:ext cx="0" cy="0"/>
          <a:chOff x="0" y="0"/>
          <a:chExt cx="0" cy="0"/>
        </a:xfrm>
      </p:grpSpPr>
      <p:sp>
        <p:nvSpPr>
          <p:cNvPr id="5979" name="Google Shape;5979;g1718cc2bc_068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80" name="Google Shape;5980;g1718cc2bc_06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will start pruning...</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3" name="Shape 6023"/>
        <p:cNvGrpSpPr/>
        <p:nvPr/>
      </p:nvGrpSpPr>
      <p:grpSpPr>
        <a:xfrm>
          <a:off x="0" y="0"/>
          <a:ext cx="0" cy="0"/>
          <a:chOff x="0" y="0"/>
          <a:chExt cx="0" cy="0"/>
        </a:xfrm>
      </p:grpSpPr>
      <p:sp>
        <p:nvSpPr>
          <p:cNvPr id="6024" name="Google Shape;6024;g1718cc2bc_067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5" name="Google Shape;6025;g1718cc2bc_06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8" name="Shape 6068"/>
        <p:cNvGrpSpPr/>
        <p:nvPr/>
      </p:nvGrpSpPr>
      <p:grpSpPr>
        <a:xfrm>
          <a:off x="0" y="0"/>
          <a:ext cx="0" cy="0"/>
          <a:chOff x="0" y="0"/>
          <a:chExt cx="0" cy="0"/>
        </a:xfrm>
      </p:grpSpPr>
      <p:sp>
        <p:nvSpPr>
          <p:cNvPr id="6069" name="Google Shape;6069;g1718cc2bc_068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70" name="Google Shape;6070;g1718cc2bc_06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9" name="Shape 6109"/>
        <p:cNvGrpSpPr/>
        <p:nvPr/>
      </p:nvGrpSpPr>
      <p:grpSpPr>
        <a:xfrm>
          <a:off x="0" y="0"/>
          <a:ext cx="0" cy="0"/>
          <a:chOff x="0" y="0"/>
          <a:chExt cx="0" cy="0"/>
        </a:xfrm>
      </p:grpSpPr>
      <p:sp>
        <p:nvSpPr>
          <p:cNvPr id="6110" name="Google Shape;6110;g1718cc2bc_069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11" name="Google Shape;6111;g1718cc2bc_06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1" name="Shape 6151"/>
        <p:cNvGrpSpPr/>
        <p:nvPr/>
      </p:nvGrpSpPr>
      <p:grpSpPr>
        <a:xfrm>
          <a:off x="0" y="0"/>
          <a:ext cx="0" cy="0"/>
          <a:chOff x="0" y="0"/>
          <a:chExt cx="0" cy="0"/>
        </a:xfrm>
      </p:grpSpPr>
      <p:sp>
        <p:nvSpPr>
          <p:cNvPr id="6152" name="Google Shape;6152;g1718cc2bc_069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3" name="Google Shape;6153;g1718cc2bc_06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4" name="Shape 6194"/>
        <p:cNvGrpSpPr/>
        <p:nvPr/>
      </p:nvGrpSpPr>
      <p:grpSpPr>
        <a:xfrm>
          <a:off x="0" y="0"/>
          <a:ext cx="0" cy="0"/>
          <a:chOff x="0" y="0"/>
          <a:chExt cx="0" cy="0"/>
        </a:xfrm>
      </p:grpSpPr>
      <p:sp>
        <p:nvSpPr>
          <p:cNvPr id="6195" name="Google Shape;6195;g1718cc2bc_069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96" name="Google Shape;6196;g1718cc2bc_06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7" name="Shape 6237"/>
        <p:cNvGrpSpPr/>
        <p:nvPr/>
      </p:nvGrpSpPr>
      <p:grpSpPr>
        <a:xfrm>
          <a:off x="0" y="0"/>
          <a:ext cx="0" cy="0"/>
          <a:chOff x="0" y="0"/>
          <a:chExt cx="0" cy="0"/>
        </a:xfrm>
      </p:grpSpPr>
      <p:sp>
        <p:nvSpPr>
          <p:cNvPr id="6238" name="Google Shape;6238;g1718cc2bc_070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39" name="Google Shape;6239;g1718cc2bc_07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the density is as expected…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18cc2bc_0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18cc2bc_0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believe that this type of control is an illusion, a deeply ingrained illusion, but an illusion nevertheless..</a:t>
            </a:r>
            <a:endParaRPr/>
          </a:p>
          <a:p>
            <a:pPr indent="0" lvl="0" marL="0" rtl="0" algn="l">
              <a:spcBef>
                <a:spcPts val="0"/>
              </a:spcBef>
              <a:spcAft>
                <a:spcPts val="0"/>
              </a:spcAft>
              <a:buNone/>
            </a:pPr>
            <a:r>
              <a:rPr lang="en"/>
              <a:t>What I think we typically want is not control, but invariants...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http://i1.ytimg.com/vi/UxqjltSLiUo/maxresdefault.jpg</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8" name="Shape 6278"/>
        <p:cNvGrpSpPr/>
        <p:nvPr/>
      </p:nvGrpSpPr>
      <p:grpSpPr>
        <a:xfrm>
          <a:off x="0" y="0"/>
          <a:ext cx="0" cy="0"/>
          <a:chOff x="0" y="0"/>
          <a:chExt cx="0" cy="0"/>
        </a:xfrm>
      </p:grpSpPr>
      <p:sp>
        <p:nvSpPr>
          <p:cNvPr id="6279" name="Google Shape;6279;g1718cc2bc_070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80" name="Google Shape;6280;g1718cc2bc_07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example.. auto-scaling</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9" name="Shape 6319"/>
        <p:cNvGrpSpPr/>
        <p:nvPr/>
      </p:nvGrpSpPr>
      <p:grpSpPr>
        <a:xfrm>
          <a:off x="0" y="0"/>
          <a:ext cx="0" cy="0"/>
          <a:chOff x="0" y="0"/>
          <a:chExt cx="0" cy="0"/>
        </a:xfrm>
      </p:grpSpPr>
      <p:sp>
        <p:nvSpPr>
          <p:cNvPr id="6320" name="Google Shape;6320;g1718cc2bc_07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21" name="Google Shape;6321;g1718cc2bc_07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that some blue overloaded property is triggered on a node</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0" name="Shape 6360"/>
        <p:cNvGrpSpPr/>
        <p:nvPr/>
      </p:nvGrpSpPr>
      <p:grpSpPr>
        <a:xfrm>
          <a:off x="0" y="0"/>
          <a:ext cx="0" cy="0"/>
          <a:chOff x="0" y="0"/>
          <a:chExt cx="0" cy="0"/>
        </a:xfrm>
      </p:grpSpPr>
      <p:sp>
        <p:nvSpPr>
          <p:cNvPr id="6361" name="Google Shape;6361;g1718cc2bc_07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62" name="Google Shape;6362;g1718cc2bc_07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blue overload is triggered</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1" name="Shape 6401"/>
        <p:cNvGrpSpPr/>
        <p:nvPr/>
      </p:nvGrpSpPr>
      <p:grpSpPr>
        <a:xfrm>
          <a:off x="0" y="0"/>
          <a:ext cx="0" cy="0"/>
          <a:chOff x="0" y="0"/>
          <a:chExt cx="0" cy="0"/>
        </a:xfrm>
      </p:grpSpPr>
      <p:sp>
        <p:nvSpPr>
          <p:cNvPr id="6402" name="Google Shape;6402;g1718cc2bc_07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03" name="Google Shape;6403;g1718cc2bc_07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2" name="Shape 6442"/>
        <p:cNvGrpSpPr/>
        <p:nvPr/>
      </p:nvGrpSpPr>
      <p:grpSpPr>
        <a:xfrm>
          <a:off x="0" y="0"/>
          <a:ext cx="0" cy="0"/>
          <a:chOff x="0" y="0"/>
          <a:chExt cx="0" cy="0"/>
        </a:xfrm>
      </p:grpSpPr>
      <p:sp>
        <p:nvSpPr>
          <p:cNvPr id="6443" name="Google Shape;6443;g1718cc2bc_07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44" name="Google Shape;6444;g1718cc2bc_07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3" name="Shape 6483"/>
        <p:cNvGrpSpPr/>
        <p:nvPr/>
      </p:nvGrpSpPr>
      <p:grpSpPr>
        <a:xfrm>
          <a:off x="0" y="0"/>
          <a:ext cx="0" cy="0"/>
          <a:chOff x="0" y="0"/>
          <a:chExt cx="0" cy="0"/>
        </a:xfrm>
      </p:grpSpPr>
      <p:sp>
        <p:nvSpPr>
          <p:cNvPr id="6484" name="Google Shape;6484;g1718cc2bc_07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85" name="Google Shape;6485;g1718cc2bc_07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most nodes are overloaded..</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4" name="Shape 6524"/>
        <p:cNvGrpSpPr/>
        <p:nvPr/>
      </p:nvGrpSpPr>
      <p:grpSpPr>
        <a:xfrm>
          <a:off x="0" y="0"/>
          <a:ext cx="0" cy="0"/>
          <a:chOff x="0" y="0"/>
          <a:chExt cx="0" cy="0"/>
        </a:xfrm>
      </p:grpSpPr>
      <p:sp>
        <p:nvSpPr>
          <p:cNvPr id="6525" name="Google Shape;6525;g1718cc2bc_07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26" name="Google Shape;6526;g1718cc2bc_07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node becomes overloaded</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5" name="Shape 6565"/>
        <p:cNvGrpSpPr/>
        <p:nvPr/>
      </p:nvGrpSpPr>
      <p:grpSpPr>
        <a:xfrm>
          <a:off x="0" y="0"/>
          <a:ext cx="0" cy="0"/>
          <a:chOff x="0" y="0"/>
          <a:chExt cx="0" cy="0"/>
        </a:xfrm>
      </p:grpSpPr>
      <p:sp>
        <p:nvSpPr>
          <p:cNvPr id="6566" name="Google Shape;6566;g1718cc2bc_073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67" name="Google Shape;6567;g1718cc2bc_07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as such.. it notices that the overload density reached a 100% saturation and new nodes need to be created</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6" name="Shape 6606"/>
        <p:cNvGrpSpPr/>
        <p:nvPr/>
      </p:nvGrpSpPr>
      <p:grpSpPr>
        <a:xfrm>
          <a:off x="0" y="0"/>
          <a:ext cx="0" cy="0"/>
          <a:chOff x="0" y="0"/>
          <a:chExt cx="0" cy="0"/>
        </a:xfrm>
      </p:grpSpPr>
      <p:sp>
        <p:nvSpPr>
          <p:cNvPr id="6607" name="Google Shape;6607;g1718cc2bc_074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08" name="Google Shape;6608;g1718cc2bc_07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temporarily relieves the load</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9" name="Shape 6649"/>
        <p:cNvGrpSpPr/>
        <p:nvPr/>
      </p:nvGrpSpPr>
      <p:grpSpPr>
        <a:xfrm>
          <a:off x="0" y="0"/>
          <a:ext cx="0" cy="0"/>
          <a:chOff x="0" y="0"/>
          <a:chExt cx="0" cy="0"/>
        </a:xfrm>
      </p:grpSpPr>
      <p:sp>
        <p:nvSpPr>
          <p:cNvPr id="6650" name="Google Shape;6650;g1718cc2bc_074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51" name="Google Shape;6651;g1718cc2bc_07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718cc2bc_0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718cc2bc_0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a function, quantity, or property that remains unchanged when a specified transformation is applied.</a:t>
            </a:r>
            <a:endParaRPr>
              <a:solidFill>
                <a:srgbClr val="222222"/>
              </a:solidFill>
              <a:highlight>
                <a:srgbClr val="FFFFFF"/>
              </a:highlight>
            </a:endParaRPr>
          </a:p>
          <a:p>
            <a:pPr indent="0" lvl="0" marL="0" rtl="0" algn="l">
              <a:spcBef>
                <a:spcPts val="0"/>
              </a:spcBef>
              <a:spcAft>
                <a:spcPts val="0"/>
              </a:spcAft>
              <a:buNone/>
            </a:pPr>
            <a:r>
              <a:rPr lang="en">
                <a:solidFill>
                  <a:srgbClr val="222222"/>
                </a:solidFill>
                <a:highlight>
                  <a:srgbClr val="FFFFFF"/>
                </a:highlight>
              </a:rPr>
              <a:t>things that don’t change…</a:t>
            </a:r>
            <a:endParaRPr>
              <a:solidFill>
                <a:srgbClr val="222222"/>
              </a:solidFill>
              <a:highlight>
                <a:srgbClr val="FFFFFF"/>
              </a:highlight>
            </a:endParaRPr>
          </a:p>
          <a:p>
            <a:pPr indent="0" lvl="0" marL="0" rtl="0" algn="l">
              <a:spcBef>
                <a:spcPts val="0"/>
              </a:spcBef>
              <a:spcAft>
                <a:spcPts val="0"/>
              </a:spcAft>
              <a:buNone/>
            </a:pPr>
            <a:r>
              <a:rPr lang="en">
                <a:solidFill>
                  <a:srgbClr val="222222"/>
                </a:solidFill>
                <a:highlight>
                  <a:srgbClr val="FFFFFF"/>
                </a:highlight>
              </a:rPr>
              <a:t>i will present some distributed patterns that give us control in terms of emergent invariants...</a:t>
            </a:r>
            <a:endParaRPr>
              <a:solidFill>
                <a:srgbClr val="222222"/>
              </a:solidFill>
              <a:highlight>
                <a:srgbClr val="FFFFFF"/>
              </a:highlight>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1" name="Shape 6691"/>
        <p:cNvGrpSpPr/>
        <p:nvPr/>
      </p:nvGrpSpPr>
      <p:grpSpPr>
        <a:xfrm>
          <a:off x="0" y="0"/>
          <a:ext cx="0" cy="0"/>
          <a:chOff x="0" y="0"/>
          <a:chExt cx="0" cy="0"/>
        </a:xfrm>
      </p:grpSpPr>
      <p:sp>
        <p:nvSpPr>
          <p:cNvPr id="6692" name="Google Shape;6692;g1718cc2bc_074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93" name="Google Shape;6693;g1718cc2bc_07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we are overloaded again</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3" name="Shape 6733"/>
        <p:cNvGrpSpPr/>
        <p:nvPr/>
      </p:nvGrpSpPr>
      <p:grpSpPr>
        <a:xfrm>
          <a:off x="0" y="0"/>
          <a:ext cx="0" cy="0"/>
          <a:chOff x="0" y="0"/>
          <a:chExt cx="0" cy="0"/>
        </a:xfrm>
      </p:grpSpPr>
      <p:sp>
        <p:nvSpPr>
          <p:cNvPr id="6734" name="Google Shape;6734;g1718cc2bc_075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35" name="Google Shape;6735;g1718cc2bc_07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5" name="Shape 6775"/>
        <p:cNvGrpSpPr/>
        <p:nvPr/>
      </p:nvGrpSpPr>
      <p:grpSpPr>
        <a:xfrm>
          <a:off x="0" y="0"/>
          <a:ext cx="0" cy="0"/>
          <a:chOff x="0" y="0"/>
          <a:chExt cx="0" cy="0"/>
        </a:xfrm>
      </p:grpSpPr>
      <p:sp>
        <p:nvSpPr>
          <p:cNvPr id="6776" name="Google Shape;6776;g1718cc2bc_075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77" name="Google Shape;6777;g1718cc2bc_07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another node..</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9" name="Shape 6819"/>
        <p:cNvGrpSpPr/>
        <p:nvPr/>
      </p:nvGrpSpPr>
      <p:grpSpPr>
        <a:xfrm>
          <a:off x="0" y="0"/>
          <a:ext cx="0" cy="0"/>
          <a:chOff x="0" y="0"/>
          <a:chExt cx="0" cy="0"/>
        </a:xfrm>
      </p:grpSpPr>
      <p:sp>
        <p:nvSpPr>
          <p:cNvPr id="6820" name="Google Shape;6820;g1718cc2bc_076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21" name="Google Shape;6821;g1718cc2bc_07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2" name="Shape 6862"/>
        <p:cNvGrpSpPr/>
        <p:nvPr/>
      </p:nvGrpSpPr>
      <p:grpSpPr>
        <a:xfrm>
          <a:off x="0" y="0"/>
          <a:ext cx="0" cy="0"/>
          <a:chOff x="0" y="0"/>
          <a:chExt cx="0" cy="0"/>
        </a:xfrm>
      </p:grpSpPr>
      <p:sp>
        <p:nvSpPr>
          <p:cNvPr id="6863" name="Google Shape;6863;g1718cc2bc_076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64" name="Google Shape;6864;g1718cc2bc_07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could have gotten us past the overloaded condition</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5" name="Shape 6905"/>
        <p:cNvGrpSpPr/>
        <p:nvPr/>
      </p:nvGrpSpPr>
      <p:grpSpPr>
        <a:xfrm>
          <a:off x="0" y="0"/>
          <a:ext cx="0" cy="0"/>
          <a:chOff x="0" y="0"/>
          <a:chExt cx="0" cy="0"/>
        </a:xfrm>
      </p:grpSpPr>
      <p:sp>
        <p:nvSpPr>
          <p:cNvPr id="6906" name="Google Shape;6906;g1718cc2bc_076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07" name="Google Shape;6907;g1718cc2bc_07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8" name="Shape 6948"/>
        <p:cNvGrpSpPr/>
        <p:nvPr/>
      </p:nvGrpSpPr>
      <p:grpSpPr>
        <a:xfrm>
          <a:off x="0" y="0"/>
          <a:ext cx="0" cy="0"/>
          <a:chOff x="0" y="0"/>
          <a:chExt cx="0" cy="0"/>
        </a:xfrm>
      </p:grpSpPr>
      <p:sp>
        <p:nvSpPr>
          <p:cNvPr id="6949" name="Google Shape;6949;g1718cc2bc_077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50" name="Google Shape;6950;g1718cc2bc_07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density is reduced.. another threshold is passed..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1" name="Shape 6991"/>
        <p:cNvGrpSpPr/>
        <p:nvPr/>
      </p:nvGrpSpPr>
      <p:grpSpPr>
        <a:xfrm>
          <a:off x="0" y="0"/>
          <a:ext cx="0" cy="0"/>
          <a:chOff x="0" y="0"/>
          <a:chExt cx="0" cy="0"/>
        </a:xfrm>
      </p:grpSpPr>
      <p:sp>
        <p:nvSpPr>
          <p:cNvPr id="6992" name="Google Shape;6992;g1718cc2bc_077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3" name="Google Shape;6993;g1718cc2bc_07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4" name="Shape 7034"/>
        <p:cNvGrpSpPr/>
        <p:nvPr/>
      </p:nvGrpSpPr>
      <p:grpSpPr>
        <a:xfrm>
          <a:off x="0" y="0"/>
          <a:ext cx="0" cy="0"/>
          <a:chOff x="0" y="0"/>
          <a:chExt cx="0" cy="0"/>
        </a:xfrm>
      </p:grpSpPr>
      <p:sp>
        <p:nvSpPr>
          <p:cNvPr id="7035" name="Google Shape;7035;g1718cc2bc_078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36" name="Google Shape;7036;g1718cc2bc_07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time.. the last node notices that there is excess capacity for the conditions..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8" name="Shape 7078"/>
        <p:cNvGrpSpPr/>
        <p:nvPr/>
      </p:nvGrpSpPr>
      <p:grpSpPr>
        <a:xfrm>
          <a:off x="0" y="0"/>
          <a:ext cx="0" cy="0"/>
          <a:chOff x="0" y="0"/>
          <a:chExt cx="0" cy="0"/>
        </a:xfrm>
      </p:grpSpPr>
      <p:sp>
        <p:nvSpPr>
          <p:cNvPr id="7079" name="Google Shape;7079;g1718cc2bc_078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80" name="Google Shape;7080;g1718cc2bc_07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it starts pruning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718cc2bc_0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718cc2bc_0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distributed computing is hard...</a:t>
            </a:r>
            <a:endParaRPr/>
          </a:p>
          <a:p>
            <a:pPr indent="0" lvl="0" marL="0" rtl="0" algn="l">
              <a:spcBef>
                <a:spcPts val="0"/>
              </a:spcBef>
              <a:spcAft>
                <a:spcPts val="0"/>
              </a:spcAft>
              <a:buNone/>
            </a:pPr>
            <a:r>
              <a:rPr lang="en"/>
              <a:t>yes, there is a lot to getting distributed systems right...</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4" name="Shape 7124"/>
        <p:cNvGrpSpPr/>
        <p:nvPr/>
      </p:nvGrpSpPr>
      <p:grpSpPr>
        <a:xfrm>
          <a:off x="0" y="0"/>
          <a:ext cx="0" cy="0"/>
          <a:chOff x="0" y="0"/>
          <a:chExt cx="0" cy="0"/>
        </a:xfrm>
      </p:grpSpPr>
      <p:sp>
        <p:nvSpPr>
          <p:cNvPr id="7125" name="Google Shape;7125;g1718cc2bc_079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26" name="Google Shape;7126;g1718cc2bc_07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0" name="Shape 7170"/>
        <p:cNvGrpSpPr/>
        <p:nvPr/>
      </p:nvGrpSpPr>
      <p:grpSpPr>
        <a:xfrm>
          <a:off x="0" y="0"/>
          <a:ext cx="0" cy="0"/>
          <a:chOff x="0" y="0"/>
          <a:chExt cx="0" cy="0"/>
        </a:xfrm>
      </p:grpSpPr>
      <p:sp>
        <p:nvSpPr>
          <p:cNvPr id="7171" name="Google Shape;7171;g1718cc2bc_079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72" name="Google Shape;7172;g1718cc2bc_07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balance is restored again..</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1" name="Shape 7211"/>
        <p:cNvGrpSpPr/>
        <p:nvPr/>
      </p:nvGrpSpPr>
      <p:grpSpPr>
        <a:xfrm>
          <a:off x="0" y="0"/>
          <a:ext cx="0" cy="0"/>
          <a:chOff x="0" y="0"/>
          <a:chExt cx="0" cy="0"/>
        </a:xfrm>
      </p:grpSpPr>
      <p:sp>
        <p:nvSpPr>
          <p:cNvPr id="7212" name="Google Shape;7212;g1718cc2bc_079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13" name="Google Shape;7213;g1718cc2bc_07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interesting thing with gossip and failure detection is that we can make decisions based on density and “liveness”</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6" name="Shape 7216"/>
        <p:cNvGrpSpPr/>
        <p:nvPr/>
      </p:nvGrpSpPr>
      <p:grpSpPr>
        <a:xfrm>
          <a:off x="0" y="0"/>
          <a:ext cx="0" cy="0"/>
          <a:chOff x="0" y="0"/>
          <a:chExt cx="0" cy="0"/>
        </a:xfrm>
      </p:grpSpPr>
      <p:sp>
        <p:nvSpPr>
          <p:cNvPr id="7217" name="Google Shape;7217;g1718cc2bc_084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18" name="Google Shape;7218;g1718cc2bc_08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keeping that in mind...</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1" name="Shape 7221"/>
        <p:cNvGrpSpPr/>
        <p:nvPr/>
      </p:nvGrpSpPr>
      <p:grpSpPr>
        <a:xfrm>
          <a:off x="0" y="0"/>
          <a:ext cx="0" cy="0"/>
          <a:chOff x="0" y="0"/>
          <a:chExt cx="0" cy="0"/>
        </a:xfrm>
      </p:grpSpPr>
      <p:sp>
        <p:nvSpPr>
          <p:cNvPr id="7222" name="Google Shape;7222;g1718cc2bc_080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23" name="Google Shape;7223;g1718cc2bc_08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build cluster of clusters? </a:t>
            </a:r>
            <a:endParaRPr/>
          </a:p>
          <a:p>
            <a:pPr indent="0" lvl="0" marL="0" rtl="0" algn="l">
              <a:spcBef>
                <a:spcPts val="0"/>
              </a:spcBef>
              <a:spcAft>
                <a:spcPts val="0"/>
              </a:spcAft>
              <a:buNone/>
            </a:pPr>
            <a:r>
              <a:rPr lang="en"/>
              <a:t>so far… all the nodes saw and talked to each other..</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2" name="Shape 7262"/>
        <p:cNvGrpSpPr/>
        <p:nvPr/>
      </p:nvGrpSpPr>
      <p:grpSpPr>
        <a:xfrm>
          <a:off x="0" y="0"/>
          <a:ext cx="0" cy="0"/>
          <a:chOff x="0" y="0"/>
          <a:chExt cx="0" cy="0"/>
        </a:xfrm>
      </p:grpSpPr>
      <p:sp>
        <p:nvSpPr>
          <p:cNvPr id="7263" name="Google Shape;7263;g1718cc2bc_080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64" name="Google Shape;7264;g1718cc2bc_08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we can actually have separate clusters that don’t readily see each other</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3" name="Shape 7303"/>
        <p:cNvGrpSpPr/>
        <p:nvPr/>
      </p:nvGrpSpPr>
      <p:grpSpPr>
        <a:xfrm>
          <a:off x="0" y="0"/>
          <a:ext cx="0" cy="0"/>
          <a:chOff x="0" y="0"/>
          <a:chExt cx="0" cy="0"/>
        </a:xfrm>
      </p:grpSpPr>
      <p:sp>
        <p:nvSpPr>
          <p:cNvPr id="7304" name="Google Shape;7304;g1718cc2bc_080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05" name="Google Shape;7305;g1718cc2bc_08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4" name="Shape 7344"/>
        <p:cNvGrpSpPr/>
        <p:nvPr/>
      </p:nvGrpSpPr>
      <p:grpSpPr>
        <a:xfrm>
          <a:off x="0" y="0"/>
          <a:ext cx="0" cy="0"/>
          <a:chOff x="0" y="0"/>
          <a:chExt cx="0" cy="0"/>
        </a:xfrm>
      </p:grpSpPr>
      <p:sp>
        <p:nvSpPr>
          <p:cNvPr id="7345" name="Google Shape;7345;g1718cc2bc_08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46" name="Google Shape;7346;g1718cc2bc_08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5" name="Shape 7385"/>
        <p:cNvGrpSpPr/>
        <p:nvPr/>
      </p:nvGrpSpPr>
      <p:grpSpPr>
        <a:xfrm>
          <a:off x="0" y="0"/>
          <a:ext cx="0" cy="0"/>
          <a:chOff x="0" y="0"/>
          <a:chExt cx="0" cy="0"/>
        </a:xfrm>
      </p:grpSpPr>
      <p:sp>
        <p:nvSpPr>
          <p:cNvPr id="7386" name="Google Shape;7386;g1718cc2bc_08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87" name="Google Shape;7387;g1718cc2bc_08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6" name="Shape 7426"/>
        <p:cNvGrpSpPr/>
        <p:nvPr/>
      </p:nvGrpSpPr>
      <p:grpSpPr>
        <a:xfrm>
          <a:off x="0" y="0"/>
          <a:ext cx="0" cy="0"/>
          <a:chOff x="0" y="0"/>
          <a:chExt cx="0" cy="0"/>
        </a:xfrm>
      </p:grpSpPr>
      <p:sp>
        <p:nvSpPr>
          <p:cNvPr id="7427" name="Google Shape;7427;g1718cc2bc_08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28" name="Google Shape;7428;g1718cc2bc_08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of these can be an isolated cluster.. they can then use density and “liveness” to select nodes that should do inter-cluster communication as necessary.. thus turning themselves into a super-node of sorts..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718cc2bc_0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718cc2bc_0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here are is a list of fallacies of distributed computing… we need to get all of this right to succeed...</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7" name="Shape 7467"/>
        <p:cNvGrpSpPr/>
        <p:nvPr/>
      </p:nvGrpSpPr>
      <p:grpSpPr>
        <a:xfrm>
          <a:off x="0" y="0"/>
          <a:ext cx="0" cy="0"/>
          <a:chOff x="0" y="0"/>
          <a:chExt cx="0" cy="0"/>
        </a:xfrm>
      </p:grpSpPr>
      <p:sp>
        <p:nvSpPr>
          <p:cNvPr id="7468" name="Google Shape;7468;g1718cc2bc_08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69" name="Google Shape;7469;g1718cc2bc_08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2" name="Shape 7502"/>
        <p:cNvGrpSpPr/>
        <p:nvPr/>
      </p:nvGrpSpPr>
      <p:grpSpPr>
        <a:xfrm>
          <a:off x="0" y="0"/>
          <a:ext cx="0" cy="0"/>
          <a:chOff x="0" y="0"/>
          <a:chExt cx="0" cy="0"/>
        </a:xfrm>
      </p:grpSpPr>
      <p:sp>
        <p:nvSpPr>
          <p:cNvPr id="7503" name="Google Shape;7503;g1718cc2bc_08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04" name="Google Shape;7504;g1718cc2bc_08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1" name="Shape 7531"/>
        <p:cNvGrpSpPr/>
        <p:nvPr/>
      </p:nvGrpSpPr>
      <p:grpSpPr>
        <a:xfrm>
          <a:off x="0" y="0"/>
          <a:ext cx="0" cy="0"/>
          <a:chOff x="0" y="0"/>
          <a:chExt cx="0" cy="0"/>
        </a:xfrm>
      </p:grpSpPr>
      <p:sp>
        <p:nvSpPr>
          <p:cNvPr id="7532" name="Google Shape;7532;g1718cc2bc_08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33" name="Google Shape;7533;g1718cc2bc_08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8" name="Shape 7548"/>
        <p:cNvGrpSpPr/>
        <p:nvPr/>
      </p:nvGrpSpPr>
      <p:grpSpPr>
        <a:xfrm>
          <a:off x="0" y="0"/>
          <a:ext cx="0" cy="0"/>
          <a:chOff x="0" y="0"/>
          <a:chExt cx="0" cy="0"/>
        </a:xfrm>
      </p:grpSpPr>
      <p:sp>
        <p:nvSpPr>
          <p:cNvPr id="7549" name="Google Shape;7549;g1718cc2bc_083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50" name="Google Shape;7550;g1718cc2bc_08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7" name="Shape 7557"/>
        <p:cNvGrpSpPr/>
        <p:nvPr/>
      </p:nvGrpSpPr>
      <p:grpSpPr>
        <a:xfrm>
          <a:off x="0" y="0"/>
          <a:ext cx="0" cy="0"/>
          <a:chOff x="0" y="0"/>
          <a:chExt cx="0" cy="0"/>
        </a:xfrm>
      </p:grpSpPr>
      <p:sp>
        <p:nvSpPr>
          <p:cNvPr id="7558" name="Google Shape;7558;g1718cc2bc_08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59" name="Google Shape;7559;g1718cc2bc_08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clusters can now implement gossip and liveness detection with each other..</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6" name="Shape 7566"/>
        <p:cNvGrpSpPr/>
        <p:nvPr/>
      </p:nvGrpSpPr>
      <p:grpSpPr>
        <a:xfrm>
          <a:off x="0" y="0"/>
          <a:ext cx="0" cy="0"/>
          <a:chOff x="0" y="0"/>
          <a:chExt cx="0" cy="0"/>
        </a:xfrm>
      </p:grpSpPr>
      <p:sp>
        <p:nvSpPr>
          <p:cNvPr id="7567" name="Google Shape;7567;g1718cc2bc_08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68" name="Google Shape;7568;g1718cc2bc_08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5" name="Shape 7575"/>
        <p:cNvGrpSpPr/>
        <p:nvPr/>
      </p:nvGrpSpPr>
      <p:grpSpPr>
        <a:xfrm>
          <a:off x="0" y="0"/>
          <a:ext cx="0" cy="0"/>
          <a:chOff x="0" y="0"/>
          <a:chExt cx="0" cy="0"/>
        </a:xfrm>
      </p:grpSpPr>
      <p:sp>
        <p:nvSpPr>
          <p:cNvPr id="7576" name="Google Shape;7576;g1718cc2bc_084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77" name="Google Shape;7577;g1718cc2bc_08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5" name="Shape 7595"/>
        <p:cNvGrpSpPr/>
        <p:nvPr/>
      </p:nvGrpSpPr>
      <p:grpSpPr>
        <a:xfrm>
          <a:off x="0" y="0"/>
          <a:ext cx="0" cy="0"/>
          <a:chOff x="0" y="0"/>
          <a:chExt cx="0" cy="0"/>
        </a:xfrm>
      </p:grpSpPr>
      <p:sp>
        <p:nvSpPr>
          <p:cNvPr id="7596" name="Google Shape;7596;g1718cc2bc_084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97" name="Google Shape;7597;g1718cc2bc_08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7" name="Shape 7627"/>
        <p:cNvGrpSpPr/>
        <p:nvPr/>
      </p:nvGrpSpPr>
      <p:grpSpPr>
        <a:xfrm>
          <a:off x="0" y="0"/>
          <a:ext cx="0" cy="0"/>
          <a:chOff x="0" y="0"/>
          <a:chExt cx="0" cy="0"/>
        </a:xfrm>
      </p:grpSpPr>
      <p:sp>
        <p:nvSpPr>
          <p:cNvPr id="7628" name="Google Shape;7628;g1718cc2bc_084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29" name="Google Shape;7629;g1718cc2bc_08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thus it seems we can build a scale-free system on gossip and failure detection alone.. the other patterns are useful because we want everything to be decentralized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3" name="Shape 7633"/>
        <p:cNvGrpSpPr/>
        <p:nvPr/>
      </p:nvGrpSpPr>
      <p:grpSpPr>
        <a:xfrm>
          <a:off x="0" y="0"/>
          <a:ext cx="0" cy="0"/>
          <a:chOff x="0" y="0"/>
          <a:chExt cx="0" cy="0"/>
        </a:xfrm>
      </p:grpSpPr>
      <p:sp>
        <p:nvSpPr>
          <p:cNvPr id="7634" name="Google Shape;7634;g1718cc2bc_086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35" name="Google Shape;7635;g1718cc2bc_08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718cc2bc_0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718cc2bc_0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 think “hard” is not the right word for this. I prefer “unfamiliar”. We are born as individuals… and we are mentally equipped to form tribal societies reaching up to somewhere around the Dunbar number, which is around 150 individuals. After that, we are literally not equipped to maintain a social network beyond that size. We need abstraction to help us reason about distributed systems with thousands of nodes beyond the 150 we can reason about. As I hope to demonstrate, these abstractions are not hard in and of themselves. But they are unfamiliar, alien even.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Becoming familiar with these should greatly simplify in how we think about and arrange distributed systems and allow us to realize the benefits of decentralization.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http://www.geriatriccaremanagement.com/wp-content/uploads/2011/07/head-in-the-sand1.jpg</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8" name="Shape 7638"/>
        <p:cNvGrpSpPr/>
        <p:nvPr/>
      </p:nvGrpSpPr>
      <p:grpSpPr>
        <a:xfrm>
          <a:off x="0" y="0"/>
          <a:ext cx="0" cy="0"/>
          <a:chOff x="0" y="0"/>
          <a:chExt cx="0" cy="0"/>
        </a:xfrm>
      </p:grpSpPr>
      <p:sp>
        <p:nvSpPr>
          <p:cNvPr id="7639" name="Google Shape;7639;g1718cc2bc_08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40" name="Google Shape;7640;g1718cc2bc_08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i’ve shown you pieces so far.. but can we actually do something with all these decentralized patterns?</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3" name="Shape 7643"/>
        <p:cNvGrpSpPr/>
        <p:nvPr/>
      </p:nvGrpSpPr>
      <p:grpSpPr>
        <a:xfrm>
          <a:off x="0" y="0"/>
          <a:ext cx="0" cy="0"/>
          <a:chOff x="0" y="0"/>
          <a:chExt cx="0" cy="0"/>
        </a:xfrm>
      </p:grpSpPr>
      <p:sp>
        <p:nvSpPr>
          <p:cNvPr id="7644" name="Google Shape;7644;g1718cc2bc_086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45" name="Google Shape;7645;g1718cc2bc_08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we can</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8" name="Shape 7648"/>
        <p:cNvGrpSpPr/>
        <p:nvPr/>
      </p:nvGrpSpPr>
      <p:grpSpPr>
        <a:xfrm>
          <a:off x="0" y="0"/>
          <a:ext cx="0" cy="0"/>
          <a:chOff x="0" y="0"/>
          <a:chExt cx="0" cy="0"/>
        </a:xfrm>
      </p:grpSpPr>
      <p:sp>
        <p:nvSpPr>
          <p:cNvPr id="7649" name="Google Shape;7649;g1718cc2bc_08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50" name="Google Shape;7650;g1718cc2bc_08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3" name="Shape 7653"/>
        <p:cNvGrpSpPr/>
        <p:nvPr/>
      </p:nvGrpSpPr>
      <p:grpSpPr>
        <a:xfrm>
          <a:off x="0" y="0"/>
          <a:ext cx="0" cy="0"/>
          <a:chOff x="0" y="0"/>
          <a:chExt cx="0" cy="0"/>
        </a:xfrm>
      </p:grpSpPr>
      <p:sp>
        <p:nvSpPr>
          <p:cNvPr id="7654" name="Google Shape;7654;g1718cc2bc_086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55" name="Google Shape;7655;g1718cc2bc_08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alldata is a project that implements the “All data” part of Lambda Architecture</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9" name="Shape 7659"/>
        <p:cNvGrpSpPr/>
        <p:nvPr/>
      </p:nvGrpSpPr>
      <p:grpSpPr>
        <a:xfrm>
          <a:off x="0" y="0"/>
          <a:ext cx="0" cy="0"/>
          <a:chOff x="0" y="0"/>
          <a:chExt cx="0" cy="0"/>
        </a:xfrm>
      </p:grpSpPr>
      <p:sp>
        <p:nvSpPr>
          <p:cNvPr id="7660" name="Google Shape;7660;g1718cc2bc_086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61" name="Google Shape;7661;g1718cc2bc_08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recap.. all data stores events… each of these events have a key, which is a unique timestamp of when the system saw the event first…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5" name="Shape 7665"/>
        <p:cNvGrpSpPr/>
        <p:nvPr/>
      </p:nvGrpSpPr>
      <p:grpSpPr>
        <a:xfrm>
          <a:off x="0" y="0"/>
          <a:ext cx="0" cy="0"/>
          <a:chOff x="0" y="0"/>
          <a:chExt cx="0" cy="0"/>
        </a:xfrm>
      </p:grpSpPr>
      <p:sp>
        <p:nvSpPr>
          <p:cNvPr id="7666" name="Google Shape;7666;g1718cc2bc_086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67" name="Google Shape;7667;g1718cc2bc_08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event.. next key..</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1" name="Shape 7671"/>
        <p:cNvGrpSpPr/>
        <p:nvPr/>
      </p:nvGrpSpPr>
      <p:grpSpPr>
        <a:xfrm>
          <a:off x="0" y="0"/>
          <a:ext cx="0" cy="0"/>
          <a:chOff x="0" y="0"/>
          <a:chExt cx="0" cy="0"/>
        </a:xfrm>
      </p:grpSpPr>
      <p:sp>
        <p:nvSpPr>
          <p:cNvPr id="7672" name="Google Shape;7672;g1718cc2bc_086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73" name="Google Shape;7673;g1718cc2bc_08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on… we build up a list of events that happened according to the all data system ordering</a:t>
            </a:r>
            <a:endParaRPr/>
          </a:p>
          <a:p>
            <a:pPr indent="0" lvl="0" marL="0" rtl="0" algn="l">
              <a:spcBef>
                <a:spcPts val="0"/>
              </a:spcBef>
              <a:spcAft>
                <a:spcPts val="0"/>
              </a:spcAft>
              <a:buNone/>
            </a:pPr>
            <a:r>
              <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7" name="Shape 7677"/>
        <p:cNvGrpSpPr/>
        <p:nvPr/>
      </p:nvGrpSpPr>
      <p:grpSpPr>
        <a:xfrm>
          <a:off x="0" y="0"/>
          <a:ext cx="0" cy="0"/>
          <a:chOff x="0" y="0"/>
          <a:chExt cx="0" cy="0"/>
        </a:xfrm>
      </p:grpSpPr>
      <p:sp>
        <p:nvSpPr>
          <p:cNvPr id="7678" name="Google Shape;7678;g1718cc2bc_086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79" name="Google Shape;7679;g1718cc2bc_08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divide all these events into time intervals… let’s say.. 5 minute intervals… every event will have a timestamp… </a:t>
            </a:r>
            <a:endParaRPr/>
          </a:p>
          <a:p>
            <a:pPr indent="0" lvl="0" marL="0" rtl="0" algn="l">
              <a:spcBef>
                <a:spcPts val="0"/>
              </a:spcBef>
              <a:spcAft>
                <a:spcPts val="0"/>
              </a:spcAft>
              <a:buNone/>
            </a:pPr>
            <a:r>
              <a:rPr lang="en"/>
              <a:t>because we will replicate the events for durability… the clocks on any one node can drift… so maybe we can expect a replica to be written from a node that assigned a timestamp in our past.. but we can put a bound on this.. say we don’t expect things to be given to us older than 10 mintues..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illustrated here.. we show how these time intervals progres… the current interval is the local now… we are always correct.. however, if we get replicas from other nodes… the timestamps on those might be different.. so we allow a previous interval to also be written.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after a certain time window.. we declare an interval READ ONLY and any replica attempt to write into that interval will result in an error</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3" name="Shape 7683"/>
        <p:cNvGrpSpPr/>
        <p:nvPr/>
      </p:nvGrpSpPr>
      <p:grpSpPr>
        <a:xfrm>
          <a:off x="0" y="0"/>
          <a:ext cx="0" cy="0"/>
          <a:chOff x="0" y="0"/>
          <a:chExt cx="0" cy="0"/>
        </a:xfrm>
      </p:grpSpPr>
      <p:sp>
        <p:nvSpPr>
          <p:cNvPr id="7684" name="Google Shape;7684;g1718cc2bc_087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85" name="Google Shape;7685;g1718cc2bc_08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for the same reason.. we might get a replica request in the future.. so we allow a future interval to be written as well.. either way.. over time.. new intervals are created and the older intervals become read-only</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9" name="Shape 7689"/>
        <p:cNvGrpSpPr/>
        <p:nvPr/>
      </p:nvGrpSpPr>
      <p:grpSpPr>
        <a:xfrm>
          <a:off x="0" y="0"/>
          <a:ext cx="0" cy="0"/>
          <a:chOff x="0" y="0"/>
          <a:chExt cx="0" cy="0"/>
        </a:xfrm>
      </p:grpSpPr>
      <p:sp>
        <p:nvSpPr>
          <p:cNvPr id="7690" name="Google Shape;7690;g1718cc2bc_087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91" name="Google Shape;7691;g1718cc2bc_08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alldata handles writing new events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718cc2bc_0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718cc2bc_0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often come across the attitude that distributing and decentralizing is a premature optimization. YAGNI :/</a:t>
            </a:r>
            <a:endParaRPr/>
          </a:p>
          <a:p>
            <a:pPr indent="0" lvl="0" marL="0" rtl="0" algn="l">
              <a:spcBef>
                <a:spcPts val="0"/>
              </a:spcBef>
              <a:spcAft>
                <a:spcPts val="0"/>
              </a:spcAft>
              <a:buNone/>
            </a:pPr>
            <a:r>
              <a:rPr lang="en"/>
              <a:t>I now believe that “premature optimization” is one of those phrases to which any meaning can be given.</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5" name="Shape 7695"/>
        <p:cNvGrpSpPr/>
        <p:nvPr/>
      </p:nvGrpSpPr>
      <p:grpSpPr>
        <a:xfrm>
          <a:off x="0" y="0"/>
          <a:ext cx="0" cy="0"/>
          <a:chOff x="0" y="0"/>
          <a:chExt cx="0" cy="0"/>
        </a:xfrm>
      </p:grpSpPr>
      <p:sp>
        <p:nvSpPr>
          <p:cNvPr id="7696" name="Google Shape;7696;g1718cc2bc_087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97" name="Google Shape;7697;g1718cc2bc_08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0" name="Shape 7700"/>
        <p:cNvGrpSpPr/>
        <p:nvPr/>
      </p:nvGrpSpPr>
      <p:grpSpPr>
        <a:xfrm>
          <a:off x="0" y="0"/>
          <a:ext cx="0" cy="0"/>
          <a:chOff x="0" y="0"/>
          <a:chExt cx="0" cy="0"/>
        </a:xfrm>
      </p:grpSpPr>
      <p:sp>
        <p:nvSpPr>
          <p:cNvPr id="7701" name="Google Shape;7701;g1718cc2bc_087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02" name="Google Shape;7702;g1718cc2bc_08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we have 15 nodes up</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0" name="Shape 7720"/>
        <p:cNvGrpSpPr/>
        <p:nvPr/>
      </p:nvGrpSpPr>
      <p:grpSpPr>
        <a:xfrm>
          <a:off x="0" y="0"/>
          <a:ext cx="0" cy="0"/>
          <a:chOff x="0" y="0"/>
          <a:chExt cx="0" cy="0"/>
        </a:xfrm>
      </p:grpSpPr>
      <p:sp>
        <p:nvSpPr>
          <p:cNvPr id="7721" name="Google Shape;7721;g1718cc2bc_087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22" name="Google Shape;7722;g1718cc2bc_08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these are organized 3 per zone</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5" name="Shape 7745"/>
        <p:cNvGrpSpPr/>
        <p:nvPr/>
      </p:nvGrpSpPr>
      <p:grpSpPr>
        <a:xfrm>
          <a:off x="0" y="0"/>
          <a:ext cx="0" cy="0"/>
          <a:chOff x="0" y="0"/>
          <a:chExt cx="0" cy="0"/>
        </a:xfrm>
      </p:grpSpPr>
      <p:sp>
        <p:nvSpPr>
          <p:cNvPr id="7746" name="Google Shape;7746;g1718cc2bc_087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47" name="Google Shape;7747;g1718cc2bc_08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let’s say that 3 of the zones on the left belong to the left region.. and 2 of the zones on the right belong to the right region</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2" name="Shape 7772"/>
        <p:cNvGrpSpPr/>
        <p:nvPr/>
      </p:nvGrpSpPr>
      <p:grpSpPr>
        <a:xfrm>
          <a:off x="0" y="0"/>
          <a:ext cx="0" cy="0"/>
          <a:chOff x="0" y="0"/>
          <a:chExt cx="0" cy="0"/>
        </a:xfrm>
      </p:grpSpPr>
      <p:sp>
        <p:nvSpPr>
          <p:cNvPr id="7773" name="Google Shape;7773;g1718cc2bc_087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74" name="Google Shape;7774;g1718cc2bc_08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write comes in to a random node...</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0" name="Shape 7800"/>
        <p:cNvGrpSpPr/>
        <p:nvPr/>
      </p:nvGrpSpPr>
      <p:grpSpPr>
        <a:xfrm>
          <a:off x="0" y="0"/>
          <a:ext cx="0" cy="0"/>
          <a:chOff x="0" y="0"/>
          <a:chExt cx="0" cy="0"/>
        </a:xfrm>
      </p:grpSpPr>
      <p:sp>
        <p:nvSpPr>
          <p:cNvPr id="7801" name="Google Shape;7801;g1718cc2bc_088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02" name="Google Shape;7802;g1718cc2bc_08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node becomes a coordinator.. writes the event locally...</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8" name="Shape 7828"/>
        <p:cNvGrpSpPr/>
        <p:nvPr/>
      </p:nvGrpSpPr>
      <p:grpSpPr>
        <a:xfrm>
          <a:off x="0" y="0"/>
          <a:ext cx="0" cy="0"/>
          <a:chOff x="0" y="0"/>
          <a:chExt cx="0" cy="0"/>
        </a:xfrm>
      </p:grpSpPr>
      <p:sp>
        <p:nvSpPr>
          <p:cNvPr id="7829" name="Google Shape;7829;g1718cc2bc_088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30" name="Google Shape;7830;g1718cc2bc_08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selects a node to replicate the data to according to replication strategy...</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8" name="Shape 7858"/>
        <p:cNvGrpSpPr/>
        <p:nvPr/>
      </p:nvGrpSpPr>
      <p:grpSpPr>
        <a:xfrm>
          <a:off x="0" y="0"/>
          <a:ext cx="0" cy="0"/>
          <a:chOff x="0" y="0"/>
          <a:chExt cx="0" cy="0"/>
        </a:xfrm>
      </p:grpSpPr>
      <p:sp>
        <p:nvSpPr>
          <p:cNvPr id="7859" name="Google Shape;7859;g1718cc2bc_088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60" name="Google Shape;7860;g1718cc2bc_08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replicas are acknowledged according to replication strategy… the node acknowledges that the alldata system has stored the event..</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6" name="Shape 7886"/>
        <p:cNvGrpSpPr/>
        <p:nvPr/>
      </p:nvGrpSpPr>
      <p:grpSpPr>
        <a:xfrm>
          <a:off x="0" y="0"/>
          <a:ext cx="0" cy="0"/>
          <a:chOff x="0" y="0"/>
          <a:chExt cx="0" cy="0"/>
        </a:xfrm>
      </p:grpSpPr>
      <p:sp>
        <p:nvSpPr>
          <p:cNvPr id="7887" name="Google Shape;7887;g1718cc2bc_089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88" name="Google Shape;7888;g1718cc2bc_08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3" name="Shape 7913"/>
        <p:cNvGrpSpPr/>
        <p:nvPr/>
      </p:nvGrpSpPr>
      <p:grpSpPr>
        <a:xfrm>
          <a:off x="0" y="0"/>
          <a:ext cx="0" cy="0"/>
          <a:chOff x="0" y="0"/>
          <a:chExt cx="0" cy="0"/>
        </a:xfrm>
      </p:grpSpPr>
      <p:sp>
        <p:nvSpPr>
          <p:cNvPr id="7914" name="Google Shape;7914;g1718cc2bc_090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15" name="Google Shape;7915;g1718cc2bc_09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consolidation… as i mentioned before… after a while.. intervals become read-only..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718cc2bc_0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718cc2bc_0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premature optimization in this system? Optimization implies an optimal configuration within given constraints for a specific desired outcome. Remember, the application is that truck. The baggage and the people are your customers. What is the application optimized for? What happens if the application fails?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http://worldsupertravel.com/wp-content/uploads/2011/08/overloaded_truck_africa.jpg</a:t>
            </a: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0" name="Shape 7940"/>
        <p:cNvGrpSpPr/>
        <p:nvPr/>
      </p:nvGrpSpPr>
      <p:grpSpPr>
        <a:xfrm>
          <a:off x="0" y="0"/>
          <a:ext cx="0" cy="0"/>
          <a:chOff x="0" y="0"/>
          <a:chExt cx="0" cy="0"/>
        </a:xfrm>
      </p:grpSpPr>
      <p:sp>
        <p:nvSpPr>
          <p:cNvPr id="7941" name="Google Shape;7941;g1718cc2bc_089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42" name="Google Shape;7942;g1718cc2bc_08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some interval becoming read-only on two nodes..</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7" name="Shape 7967"/>
        <p:cNvGrpSpPr/>
        <p:nvPr/>
      </p:nvGrpSpPr>
      <p:grpSpPr>
        <a:xfrm>
          <a:off x="0" y="0"/>
          <a:ext cx="0" cy="0"/>
          <a:chOff x="0" y="0"/>
          <a:chExt cx="0" cy="0"/>
        </a:xfrm>
      </p:grpSpPr>
      <p:sp>
        <p:nvSpPr>
          <p:cNvPr id="7968" name="Google Shape;7968;g1718cc2bc_089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69" name="Google Shape;7969;g1718cc2bc_08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nodes close the interval</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4" name="Shape 7994"/>
        <p:cNvGrpSpPr/>
        <p:nvPr/>
      </p:nvGrpSpPr>
      <p:grpSpPr>
        <a:xfrm>
          <a:off x="0" y="0"/>
          <a:ext cx="0" cy="0"/>
          <a:chOff x="0" y="0"/>
          <a:chExt cx="0" cy="0"/>
        </a:xfrm>
      </p:grpSpPr>
      <p:sp>
        <p:nvSpPr>
          <p:cNvPr id="7995" name="Google Shape;7995;g1718cc2bc_090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96" name="Google Shape;7996;g1718cc2bc_09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but one closed</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1" name="Shape 8021"/>
        <p:cNvGrpSpPr/>
        <p:nvPr/>
      </p:nvGrpSpPr>
      <p:grpSpPr>
        <a:xfrm>
          <a:off x="0" y="0"/>
          <a:ext cx="0" cy="0"/>
          <a:chOff x="0" y="0"/>
          <a:chExt cx="0" cy="0"/>
        </a:xfrm>
      </p:grpSpPr>
      <p:sp>
        <p:nvSpPr>
          <p:cNvPr id="8022" name="Google Shape;8022;g1718cc2bc_090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23" name="Google Shape;8023;g1718cc2bc_09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 final node closes the interval… the density of intervals closed reaches 100% saturation..</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8" name="Shape 8048"/>
        <p:cNvGrpSpPr/>
        <p:nvPr/>
      </p:nvGrpSpPr>
      <p:grpSpPr>
        <a:xfrm>
          <a:off x="0" y="0"/>
          <a:ext cx="0" cy="0"/>
          <a:chOff x="0" y="0"/>
          <a:chExt cx="0" cy="0"/>
        </a:xfrm>
      </p:grpSpPr>
      <p:sp>
        <p:nvSpPr>
          <p:cNvPr id="8049" name="Google Shape;8049;g1718cc2bc_090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50" name="Google Shape;8050;g1718cc2bc_09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triggers the node to become a consolidator and volunteer to hold all the data for that particular interval...</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5" name="Shape 8075"/>
        <p:cNvGrpSpPr/>
        <p:nvPr/>
      </p:nvGrpSpPr>
      <p:grpSpPr>
        <a:xfrm>
          <a:off x="0" y="0"/>
          <a:ext cx="0" cy="0"/>
          <a:chOff x="0" y="0"/>
          <a:chExt cx="0" cy="0"/>
        </a:xfrm>
      </p:grpSpPr>
      <p:sp>
        <p:nvSpPr>
          <p:cNvPr id="8076" name="Google Shape;8076;g1718cc2bc_09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77" name="Google Shape;8077;g1718cc2bc_09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starts collecting data from other nodes.. remember merkle-trees? it tries to copy only what it doesn’t have...</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7" name="Shape 8107"/>
        <p:cNvGrpSpPr/>
        <p:nvPr/>
      </p:nvGrpSpPr>
      <p:grpSpPr>
        <a:xfrm>
          <a:off x="0" y="0"/>
          <a:ext cx="0" cy="0"/>
          <a:chOff x="0" y="0"/>
          <a:chExt cx="0" cy="0"/>
        </a:xfrm>
      </p:grpSpPr>
      <p:sp>
        <p:nvSpPr>
          <p:cNvPr id="8108" name="Google Shape;8108;g1718cc2bc_09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09" name="Google Shape;8109;g1718cc2bc_09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node notices that every node closed the yellow interval.. but that there isn’t enough consolidators in the cluster… so it volunteers to become one..</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9" name="Shape 8139"/>
        <p:cNvGrpSpPr/>
        <p:nvPr/>
      </p:nvGrpSpPr>
      <p:grpSpPr>
        <a:xfrm>
          <a:off x="0" y="0"/>
          <a:ext cx="0" cy="0"/>
          <a:chOff x="0" y="0"/>
          <a:chExt cx="0" cy="0"/>
        </a:xfrm>
      </p:grpSpPr>
      <p:sp>
        <p:nvSpPr>
          <p:cNvPr id="8140" name="Google Shape;8140;g1718cc2bc_09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41" name="Google Shape;8141;g1718cc2bc_09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it starts to gather data as well (for this example.. we will only have 2 final replicas)</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5" name="Shape 8175"/>
        <p:cNvGrpSpPr/>
        <p:nvPr/>
      </p:nvGrpSpPr>
      <p:grpSpPr>
        <a:xfrm>
          <a:off x="0" y="0"/>
          <a:ext cx="0" cy="0"/>
          <a:chOff x="0" y="0"/>
          <a:chExt cx="0" cy="0"/>
        </a:xfrm>
      </p:grpSpPr>
      <p:sp>
        <p:nvSpPr>
          <p:cNvPr id="8176" name="Google Shape;8176;g1718cc2bc_09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77" name="Google Shape;8177;g1718cc2bc_09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consolidators consolidate the data..</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8" name="Shape 8228"/>
        <p:cNvGrpSpPr/>
        <p:nvPr/>
      </p:nvGrpSpPr>
      <p:grpSpPr>
        <a:xfrm>
          <a:off x="0" y="0"/>
          <a:ext cx="0" cy="0"/>
          <a:chOff x="0" y="0"/>
          <a:chExt cx="0" cy="0"/>
        </a:xfrm>
      </p:grpSpPr>
      <p:sp>
        <p:nvSpPr>
          <p:cNvPr id="8229" name="Google Shape;8229;g1718cc2bc_09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30" name="Google Shape;8230;g1718cc2bc_09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they received data from every peer the can see…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718cc2bc_010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718cc2bc_010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optimize for this?</a:t>
            </a:r>
            <a:endParaRPr/>
          </a:p>
          <a:p>
            <a:pPr indent="0" lvl="0" marL="0" rtl="0" algn="l">
              <a:spcBef>
                <a:spcPts val="0"/>
              </a:spcBef>
              <a:spcAft>
                <a:spcPts val="0"/>
              </a:spcAft>
              <a:buNone/>
            </a:pPr>
            <a:r>
              <a:rPr lang="en"/>
              <a:t>additionally, when used against distributed systems, premature optimization argument is often related to cost...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http://baynews9.com/content/dam/news/images/2013/10/semi-truck-and-car-crash-clermont-3-100413.JPG</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5" name="Shape 8255"/>
        <p:cNvGrpSpPr/>
        <p:nvPr/>
      </p:nvGrpSpPr>
      <p:grpSpPr>
        <a:xfrm>
          <a:off x="0" y="0"/>
          <a:ext cx="0" cy="0"/>
          <a:chOff x="0" y="0"/>
          <a:chExt cx="0" cy="0"/>
        </a:xfrm>
      </p:grpSpPr>
      <p:sp>
        <p:nvSpPr>
          <p:cNvPr id="8256" name="Google Shape;8256;g1718cc2bc_094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57" name="Google Shape;8257;g1718cc2bc_09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consolidate data with other consolidators to make sure they have everything...</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3" name="Shape 8283"/>
        <p:cNvGrpSpPr/>
        <p:nvPr/>
      </p:nvGrpSpPr>
      <p:grpSpPr>
        <a:xfrm>
          <a:off x="0" y="0"/>
          <a:ext cx="0" cy="0"/>
          <a:chOff x="0" y="0"/>
          <a:chExt cx="0" cy="0"/>
        </a:xfrm>
      </p:grpSpPr>
      <p:sp>
        <p:nvSpPr>
          <p:cNvPr id="8284" name="Google Shape;8284;g1718cc2bc_09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85" name="Google Shape;8285;g1718cc2bc_09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they agree they have the same data… the go into a “consolidated state”</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0" name="Shape 8310"/>
        <p:cNvGrpSpPr/>
        <p:nvPr/>
      </p:nvGrpSpPr>
      <p:grpSpPr>
        <a:xfrm>
          <a:off x="0" y="0"/>
          <a:ext cx="0" cy="0"/>
          <a:chOff x="0" y="0"/>
          <a:chExt cx="0" cy="0"/>
        </a:xfrm>
      </p:grpSpPr>
      <p:sp>
        <p:nvSpPr>
          <p:cNvPr id="8311" name="Google Shape;8311;g1718cc2bc_09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12" name="Google Shape;8312;g1718cc2bc_09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nodes start to notice that the yellow interval has been consolidated and that the required number of replicas already exists…. they start to prune the data corresponding to the yellow interval...</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7" name="Shape 8337"/>
        <p:cNvGrpSpPr/>
        <p:nvPr/>
      </p:nvGrpSpPr>
      <p:grpSpPr>
        <a:xfrm>
          <a:off x="0" y="0"/>
          <a:ext cx="0" cy="0"/>
          <a:chOff x="0" y="0"/>
          <a:chExt cx="0" cy="0"/>
        </a:xfrm>
      </p:grpSpPr>
      <p:sp>
        <p:nvSpPr>
          <p:cNvPr id="8338" name="Google Shape;8338;g1718cc2bc_094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39" name="Google Shape;8339;g1718cc2bc_09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pruning continues</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4" name="Shape 8364"/>
        <p:cNvGrpSpPr/>
        <p:nvPr/>
      </p:nvGrpSpPr>
      <p:grpSpPr>
        <a:xfrm>
          <a:off x="0" y="0"/>
          <a:ext cx="0" cy="0"/>
          <a:chOff x="0" y="0"/>
          <a:chExt cx="0" cy="0"/>
        </a:xfrm>
      </p:grpSpPr>
      <p:sp>
        <p:nvSpPr>
          <p:cNvPr id="8365" name="Google Shape;8365;g1718cc2bc_094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66" name="Google Shape;8366;g1718cc2bc_09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the data now rests on the desired number of replicas… </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1" name="Shape 8391"/>
        <p:cNvGrpSpPr/>
        <p:nvPr/>
      </p:nvGrpSpPr>
      <p:grpSpPr>
        <a:xfrm>
          <a:off x="0" y="0"/>
          <a:ext cx="0" cy="0"/>
          <a:chOff x="0" y="0"/>
          <a:chExt cx="0" cy="0"/>
        </a:xfrm>
      </p:grpSpPr>
      <p:sp>
        <p:nvSpPr>
          <p:cNvPr id="8392" name="Google Shape;8392;g1718cc2bc_094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93" name="Google Shape;8393;g1718cc2bc_09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soon as consolidation is complete…. at the same time that pruning takes place… the nodes announce to via the discovery mechanism that they are the ones holding the replicas for that particular interval..</a:t>
            </a:r>
            <a:endParaRPr/>
          </a:p>
          <a:p>
            <a:pPr indent="0" lvl="0" marL="0" rtl="0" algn="l">
              <a:spcBef>
                <a:spcPts val="0"/>
              </a:spcBef>
              <a:spcAft>
                <a:spcPts val="0"/>
              </a:spcAft>
              <a:buNone/>
            </a:pPr>
            <a:r>
              <a:rPr lang="en"/>
              <a:t>when this announcement is stored in the discovery DHT, the replicas are now ready to handle the batch precomputation requests by the batch portion of the lambda architecture.</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8" name="Shape 8418"/>
        <p:cNvGrpSpPr/>
        <p:nvPr/>
      </p:nvGrpSpPr>
      <p:grpSpPr>
        <a:xfrm>
          <a:off x="0" y="0"/>
          <a:ext cx="0" cy="0"/>
          <a:chOff x="0" y="0"/>
          <a:chExt cx="0" cy="0"/>
        </a:xfrm>
      </p:grpSpPr>
      <p:sp>
        <p:nvSpPr>
          <p:cNvPr id="8419" name="Google Shape;8419;g1718cc2bc_095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20" name="Google Shape;8420;g1718cc2bc_09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 illustrated before… repair is handled in a distributed manner</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5" name="Shape 8445"/>
        <p:cNvGrpSpPr/>
        <p:nvPr/>
      </p:nvGrpSpPr>
      <p:grpSpPr>
        <a:xfrm>
          <a:off x="0" y="0"/>
          <a:ext cx="0" cy="0"/>
          <a:chOff x="0" y="0"/>
          <a:chExt cx="0" cy="0"/>
        </a:xfrm>
      </p:grpSpPr>
      <p:sp>
        <p:nvSpPr>
          <p:cNvPr id="8446" name="Google Shape;8446;g1718cc2bc_09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47" name="Google Shape;8447;g1718cc2bc_09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that a consolidated replica fails</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3" name="Shape 8473"/>
        <p:cNvGrpSpPr/>
        <p:nvPr/>
      </p:nvGrpSpPr>
      <p:grpSpPr>
        <a:xfrm>
          <a:off x="0" y="0"/>
          <a:ext cx="0" cy="0"/>
          <a:chOff x="0" y="0"/>
          <a:chExt cx="0" cy="0"/>
        </a:xfrm>
      </p:grpSpPr>
      <p:sp>
        <p:nvSpPr>
          <p:cNvPr id="8474" name="Google Shape;8474;g1718cc2bc_095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75" name="Google Shape;8475;g1718cc2bc_09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9" name="Shape 8499"/>
        <p:cNvGrpSpPr/>
        <p:nvPr/>
      </p:nvGrpSpPr>
      <p:grpSpPr>
        <a:xfrm>
          <a:off x="0" y="0"/>
          <a:ext cx="0" cy="0"/>
          <a:chOff x="0" y="0"/>
          <a:chExt cx="0" cy="0"/>
        </a:xfrm>
      </p:grpSpPr>
      <p:sp>
        <p:nvSpPr>
          <p:cNvPr id="8500" name="Google Shape;8500;g1718cc2bc_095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01" name="Google Shape;8501;g1718cc2bc_09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node notices that the density required for that particular replica dropped below a threshold…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1718cc2bc_06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1718cc2bc_06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718cc2bc_0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718cc2bc_0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cost usually comes up because it seems that distributed systems need to run on a lot of machines, and doing that is simply not cost effective for an application</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6" name="Shape 8526"/>
        <p:cNvGrpSpPr/>
        <p:nvPr/>
      </p:nvGrpSpPr>
      <p:grpSpPr>
        <a:xfrm>
          <a:off x="0" y="0"/>
          <a:ext cx="0" cy="0"/>
          <a:chOff x="0" y="0"/>
          <a:chExt cx="0" cy="0"/>
        </a:xfrm>
      </p:grpSpPr>
      <p:sp>
        <p:nvSpPr>
          <p:cNvPr id="8527" name="Google Shape;8527;g1718cc2bc_096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28" name="Google Shape;8528;g1718cc2bc_09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node volunteers to become a new consolidated replica</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3" name="Shape 8553"/>
        <p:cNvGrpSpPr/>
        <p:nvPr/>
      </p:nvGrpSpPr>
      <p:grpSpPr>
        <a:xfrm>
          <a:off x="0" y="0"/>
          <a:ext cx="0" cy="0"/>
          <a:chOff x="0" y="0"/>
          <a:chExt cx="0" cy="0"/>
        </a:xfrm>
      </p:grpSpPr>
      <p:sp>
        <p:nvSpPr>
          <p:cNvPr id="8554" name="Google Shape;8554;g1718cc2bc_096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55" name="Google Shape;8555;g1718cc2bc_09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contacts the existing replica and copies the data...</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0" name="Shape 8580"/>
        <p:cNvGrpSpPr/>
        <p:nvPr/>
      </p:nvGrpSpPr>
      <p:grpSpPr>
        <a:xfrm>
          <a:off x="0" y="0"/>
          <a:ext cx="0" cy="0"/>
          <a:chOff x="0" y="0"/>
          <a:chExt cx="0" cy="0"/>
        </a:xfrm>
      </p:grpSpPr>
      <p:sp>
        <p:nvSpPr>
          <p:cNvPr id="8581" name="Google Shape;8581;g1718cc2bc_096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82" name="Google Shape;8582;g1718cc2bc_09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7" name="Shape 8607"/>
        <p:cNvGrpSpPr/>
        <p:nvPr/>
      </p:nvGrpSpPr>
      <p:grpSpPr>
        <a:xfrm>
          <a:off x="0" y="0"/>
          <a:ext cx="0" cy="0"/>
          <a:chOff x="0" y="0"/>
          <a:chExt cx="0" cy="0"/>
        </a:xfrm>
      </p:grpSpPr>
      <p:sp>
        <p:nvSpPr>
          <p:cNvPr id="8608" name="Google Shape;8608;g1718cc2bc_096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09" name="Google Shape;8609;g1718cc2bc_09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3" name="Shape 8633"/>
        <p:cNvGrpSpPr/>
        <p:nvPr/>
      </p:nvGrpSpPr>
      <p:grpSpPr>
        <a:xfrm>
          <a:off x="0" y="0"/>
          <a:ext cx="0" cy="0"/>
          <a:chOff x="0" y="0"/>
          <a:chExt cx="0" cy="0"/>
        </a:xfrm>
      </p:grpSpPr>
      <p:sp>
        <p:nvSpPr>
          <p:cNvPr id="8634" name="Google Shape;8634;g1718cc2bc_097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35" name="Google Shape;8635;g1718cc2bc_09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copying is complete.. it announces itself to the discovery DHT that it is now responsible for a replica of that particular interval</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9" name="Shape 8659"/>
        <p:cNvGrpSpPr/>
        <p:nvPr/>
      </p:nvGrpSpPr>
      <p:grpSpPr>
        <a:xfrm>
          <a:off x="0" y="0"/>
          <a:ext cx="0" cy="0"/>
          <a:chOff x="0" y="0"/>
          <a:chExt cx="0" cy="0"/>
        </a:xfrm>
      </p:grpSpPr>
      <p:sp>
        <p:nvSpPr>
          <p:cNvPr id="8660" name="Google Shape;8660;g1718cc2bc_098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61" name="Google Shape;8661;g1718cc2bc_09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same time that is happening…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5" name="Shape 8685"/>
        <p:cNvGrpSpPr/>
        <p:nvPr/>
      </p:nvGrpSpPr>
      <p:grpSpPr>
        <a:xfrm>
          <a:off x="0" y="0"/>
          <a:ext cx="0" cy="0"/>
          <a:chOff x="0" y="0"/>
          <a:chExt cx="0" cy="0"/>
        </a:xfrm>
      </p:grpSpPr>
      <p:sp>
        <p:nvSpPr>
          <p:cNvPr id="8686" name="Google Shape;8686;g1718cc2bc_098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87" name="Google Shape;8687;g1718cc2bc_09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node notices that the desired density in the zone has been reduced… it creates a new node to replace the lost one</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3" name="Shape 8713"/>
        <p:cNvGrpSpPr/>
        <p:nvPr/>
      </p:nvGrpSpPr>
      <p:grpSpPr>
        <a:xfrm>
          <a:off x="0" y="0"/>
          <a:ext cx="0" cy="0"/>
          <a:chOff x="0" y="0"/>
          <a:chExt cx="0" cy="0"/>
        </a:xfrm>
      </p:grpSpPr>
      <p:sp>
        <p:nvSpPr>
          <p:cNvPr id="8714" name="Google Shape;8714;g1718cc2bc_098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15" name="Google Shape;8715;g1718cc2bc_09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all is well</a:t>
            </a: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0" name="Shape 8740"/>
        <p:cNvGrpSpPr/>
        <p:nvPr/>
      </p:nvGrpSpPr>
      <p:grpSpPr>
        <a:xfrm>
          <a:off x="0" y="0"/>
          <a:ext cx="0" cy="0"/>
          <a:chOff x="0" y="0"/>
          <a:chExt cx="0" cy="0"/>
        </a:xfrm>
      </p:grpSpPr>
      <p:sp>
        <p:nvSpPr>
          <p:cNvPr id="8741" name="Google Shape;8741;g1718cc2bc_097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42" name="Google Shape;8742;g1718cc2bc_09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some point nodes will fill up with data...</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7" name="Shape 8767"/>
        <p:cNvGrpSpPr/>
        <p:nvPr/>
      </p:nvGrpSpPr>
      <p:grpSpPr>
        <a:xfrm>
          <a:off x="0" y="0"/>
          <a:ext cx="0" cy="0"/>
          <a:chOff x="0" y="0"/>
          <a:chExt cx="0" cy="0"/>
        </a:xfrm>
      </p:grpSpPr>
      <p:sp>
        <p:nvSpPr>
          <p:cNvPr id="8768" name="Google Shape;8768;g1718cc2bc_097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69" name="Google Shape;8769;g1718cc2bc_09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 node becomes full, it can no longer handle additional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718cc2bc_0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718cc2bc_0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distribution is about composability...</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5" name="Shape 8795"/>
        <p:cNvGrpSpPr/>
        <p:nvPr/>
      </p:nvGrpSpPr>
      <p:grpSpPr>
        <a:xfrm>
          <a:off x="0" y="0"/>
          <a:ext cx="0" cy="0"/>
          <a:chOff x="0" y="0"/>
          <a:chExt cx="0" cy="0"/>
        </a:xfrm>
      </p:grpSpPr>
      <p:sp>
        <p:nvSpPr>
          <p:cNvPr id="8796" name="Google Shape;8796;g1718cc2bc_099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97" name="Google Shape;8797;g1718cc2bc_09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2" name="Shape 8822"/>
        <p:cNvGrpSpPr/>
        <p:nvPr/>
      </p:nvGrpSpPr>
      <p:grpSpPr>
        <a:xfrm>
          <a:off x="0" y="0"/>
          <a:ext cx="0" cy="0"/>
          <a:chOff x="0" y="0"/>
          <a:chExt cx="0" cy="0"/>
        </a:xfrm>
      </p:grpSpPr>
      <p:sp>
        <p:nvSpPr>
          <p:cNvPr id="8823" name="Google Shape;8823;g1718cc2bc_098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24" name="Google Shape;8824;g1718cc2bc_09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that point.. it removes itself from the writeable cluster and enters a read only mode</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9" name="Shape 8849"/>
        <p:cNvGrpSpPr/>
        <p:nvPr/>
      </p:nvGrpSpPr>
      <p:grpSpPr>
        <a:xfrm>
          <a:off x="0" y="0"/>
          <a:ext cx="0" cy="0"/>
          <a:chOff x="0" y="0"/>
          <a:chExt cx="0" cy="0"/>
        </a:xfrm>
      </p:grpSpPr>
      <p:sp>
        <p:nvSpPr>
          <p:cNvPr id="8850" name="Google Shape;8850;g1718cc2bc_099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51" name="Google Shape;8851;g1718cc2bc_09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8" name="Shape 8878"/>
        <p:cNvGrpSpPr/>
        <p:nvPr/>
      </p:nvGrpSpPr>
      <p:grpSpPr>
        <a:xfrm>
          <a:off x="0" y="0"/>
          <a:ext cx="0" cy="0"/>
          <a:chOff x="0" y="0"/>
          <a:chExt cx="0" cy="0"/>
        </a:xfrm>
      </p:grpSpPr>
      <p:sp>
        <p:nvSpPr>
          <p:cNvPr id="8879" name="Google Shape;8879;g1718cc2bc_099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80" name="Google Shape;8880;g1718cc2bc_09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while it is no longer part of the writeable cluster.. it still is a part of the read cluster along with the non-full node that has a replica of the same interval..</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5" name="Shape 8905"/>
        <p:cNvGrpSpPr/>
        <p:nvPr/>
      </p:nvGrpSpPr>
      <p:grpSpPr>
        <a:xfrm>
          <a:off x="0" y="0"/>
          <a:ext cx="0" cy="0"/>
          <a:chOff x="0" y="0"/>
          <a:chExt cx="0" cy="0"/>
        </a:xfrm>
      </p:grpSpPr>
      <p:sp>
        <p:nvSpPr>
          <p:cNvPr id="8906" name="Google Shape;8906;g1718cc2bc_099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07" name="Google Shape;8907;g1718cc2bc_09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resilience part of the system kicks in as before and notices that node density in the zone fell below a threshold</a:t>
            </a: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2" name="Shape 8932"/>
        <p:cNvGrpSpPr/>
        <p:nvPr/>
      </p:nvGrpSpPr>
      <p:grpSpPr>
        <a:xfrm>
          <a:off x="0" y="0"/>
          <a:ext cx="0" cy="0"/>
          <a:chOff x="0" y="0"/>
          <a:chExt cx="0" cy="0"/>
        </a:xfrm>
      </p:grpSpPr>
      <p:sp>
        <p:nvSpPr>
          <p:cNvPr id="8933" name="Google Shape;8933;g1718cc2bc_0100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34" name="Google Shape;8934;g1718cc2bc_010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new node is created</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1" name="Shape 8961"/>
        <p:cNvGrpSpPr/>
        <p:nvPr/>
      </p:nvGrpSpPr>
      <p:grpSpPr>
        <a:xfrm>
          <a:off x="0" y="0"/>
          <a:ext cx="0" cy="0"/>
          <a:chOff x="0" y="0"/>
          <a:chExt cx="0" cy="0"/>
        </a:xfrm>
      </p:grpSpPr>
      <p:sp>
        <p:nvSpPr>
          <p:cNvPr id="8962" name="Google Shape;8962;g1718cc2bc_0100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63" name="Google Shape;8963;g1718cc2bc_010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system continues...</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9" name="Shape 8989"/>
        <p:cNvGrpSpPr/>
        <p:nvPr/>
      </p:nvGrpSpPr>
      <p:grpSpPr>
        <a:xfrm>
          <a:off x="0" y="0"/>
          <a:ext cx="0" cy="0"/>
          <a:chOff x="0" y="0"/>
          <a:chExt cx="0" cy="0"/>
        </a:xfrm>
      </p:grpSpPr>
      <p:sp>
        <p:nvSpPr>
          <p:cNvPr id="8990" name="Google Shape;8990;g1718cc2bc_0100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91" name="Google Shape;8991;g1718cc2bc_010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is one illustration of how these distributed patterns can be used to create distributed systems that do something useful…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that is not the most interesting part… </a:t>
            </a:r>
            <a:endParaRPr/>
          </a:p>
          <a:p>
            <a:pPr indent="0" lvl="0" marL="0" rtl="0" algn="l">
              <a:spcBef>
                <a:spcPts val="0"/>
              </a:spcBef>
              <a:spcAft>
                <a:spcPts val="0"/>
              </a:spcAft>
              <a:buNone/>
            </a:pPr>
            <a:r>
              <a:rPr lang="en"/>
              <a:t>i want to leave you with one parting thought...</a:t>
            </a:r>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4" name="Shape 8994"/>
        <p:cNvGrpSpPr/>
        <p:nvPr/>
      </p:nvGrpSpPr>
      <p:grpSpPr>
        <a:xfrm>
          <a:off x="0" y="0"/>
          <a:ext cx="0" cy="0"/>
          <a:chOff x="0" y="0"/>
          <a:chExt cx="0" cy="0"/>
        </a:xfrm>
      </p:grpSpPr>
      <p:sp>
        <p:nvSpPr>
          <p:cNvPr id="8995" name="Google Shape;8995;g1718cc2bc_086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96" name="Google Shape;8996;g1718cc2bc_08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WebRTC is all the rage nowadays as it is becoming more and more useful...</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9" name="Shape 8999"/>
        <p:cNvGrpSpPr/>
        <p:nvPr/>
      </p:nvGrpSpPr>
      <p:grpSpPr>
        <a:xfrm>
          <a:off x="0" y="0"/>
          <a:ext cx="0" cy="0"/>
          <a:chOff x="0" y="0"/>
          <a:chExt cx="0" cy="0"/>
        </a:xfrm>
      </p:grpSpPr>
      <p:sp>
        <p:nvSpPr>
          <p:cNvPr id="9000" name="Google Shape;9000;g1718cc2bc_086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01" name="Google Shape;9001;g1718cc2bc_08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718cc2bc_0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718cc2bc_0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build modules that we can assemble, they are much easier to distribute…</a:t>
            </a:r>
            <a:endParaRPr/>
          </a:p>
          <a:p>
            <a:pPr indent="0" lvl="0" marL="0" rtl="0" algn="l">
              <a:spcBef>
                <a:spcPts val="0"/>
              </a:spcBef>
              <a:spcAft>
                <a:spcPts val="0"/>
              </a:spcAft>
              <a:buNone/>
            </a:pPr>
            <a:r>
              <a:rPr lang="en">
                <a:solidFill>
                  <a:schemeClr val="dk1"/>
                </a:solidFill>
              </a:rPr>
              <a:t>and these modules can all live on a single machine to start with..</a:t>
            </a:r>
            <a:endParaRPr/>
          </a:p>
          <a:p>
            <a:pPr indent="0" lvl="0" marL="0" rtl="0" algn="l">
              <a:spcBef>
                <a:spcPts val="0"/>
              </a:spcBef>
              <a:spcAft>
                <a:spcPts val="0"/>
              </a:spcAft>
              <a:buNone/>
            </a:pPr>
            <a:r>
              <a:rPr lang="en"/>
              <a:t>However, going back to “hard” v. “unfamiliar”, if we never practice building modular systems, they will always seem unfamiliar and unsafe…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http://labstrip.com/wp-content/uploads/2012/07/Lego1.jpg</a:t>
            </a: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4" name="Shape 9004"/>
        <p:cNvGrpSpPr/>
        <p:nvPr/>
      </p:nvGrpSpPr>
      <p:grpSpPr>
        <a:xfrm>
          <a:off x="0" y="0"/>
          <a:ext cx="0" cy="0"/>
          <a:chOff x="0" y="0"/>
          <a:chExt cx="0" cy="0"/>
        </a:xfrm>
      </p:grpSpPr>
      <p:sp>
        <p:nvSpPr>
          <p:cNvPr id="9005" name="Google Shape;9005;g1718cc2bc_085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06" name="Google Shape;9006;g1718cc2bc_08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consider that we have a web browser with no server backing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http://www.clker.com/cliparts/d/1/5/b/1347395659328972204Portable%20Laptop.svg.thumb.png</a:t>
            </a: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0" name="Shape 9010"/>
        <p:cNvGrpSpPr/>
        <p:nvPr/>
      </p:nvGrpSpPr>
      <p:grpSpPr>
        <a:xfrm>
          <a:off x="0" y="0"/>
          <a:ext cx="0" cy="0"/>
          <a:chOff x="0" y="0"/>
          <a:chExt cx="0" cy="0"/>
        </a:xfrm>
      </p:grpSpPr>
      <p:sp>
        <p:nvSpPr>
          <p:cNvPr id="9011" name="Google Shape;9011;g1718cc2bc_085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12" name="Google Shape;9012;g1718cc2bc_08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now have an application in the browser.. and WebRTC allows us to establish direct connections between browsers… </a:t>
            </a:r>
            <a:endParaRPr/>
          </a:p>
          <a:p>
            <a:pPr indent="0" lvl="0" marL="0" rtl="0" algn="l">
              <a:spcBef>
                <a:spcPts val="0"/>
              </a:spcBef>
              <a:spcAft>
                <a:spcPts val="0"/>
              </a:spcAft>
              <a:buNone/>
            </a:pPr>
            <a:r>
              <a:rPr lang="en"/>
              <a:t>Paul’s Grimwire enables that, for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http://www.clker.com/cliparts/d/1/5/b/1347395659328972204Portable%20Laptop.svg.thumb.png</a:t>
            </a: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0" name="Shape 9030"/>
        <p:cNvGrpSpPr/>
        <p:nvPr/>
      </p:nvGrpSpPr>
      <p:grpSpPr>
        <a:xfrm>
          <a:off x="0" y="0"/>
          <a:ext cx="0" cy="0"/>
          <a:chOff x="0" y="0"/>
          <a:chExt cx="0" cy="0"/>
        </a:xfrm>
      </p:grpSpPr>
      <p:sp>
        <p:nvSpPr>
          <p:cNvPr id="9031" name="Google Shape;9031;g1718cc2bc_085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32" name="Google Shape;9032;g1718cc2bc_08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Hopefully I’ve demonstrated that we can do all these things in a distributed fashion… </a:t>
            </a:r>
            <a:endParaRPr/>
          </a:p>
          <a:p>
            <a:pPr indent="0" lvl="0" marL="0" rtl="0" algn="l">
              <a:spcBef>
                <a:spcPts val="0"/>
              </a:spcBef>
              <a:spcAft>
                <a:spcPts val="0"/>
              </a:spcAft>
              <a:buNone/>
            </a:pPr>
            <a:r>
              <a:rPr lang="en"/>
              <a:t>we can find things, retrieve data, have global state, detect failures, store data without losing it, coordinate our data, and load balance…</a:t>
            </a:r>
            <a:endParaRPr/>
          </a:p>
          <a:p>
            <a:pPr indent="0" lvl="0" marL="0" rtl="0" algn="l">
              <a:spcBef>
                <a:spcPts val="0"/>
              </a:spcBef>
              <a:spcAft>
                <a:spcPts val="0"/>
              </a:spcAft>
              <a:buNone/>
            </a:pPr>
            <a:r>
              <a:rPr lang="en"/>
              <a:t>we can also do other things that I had to cut out of the presentation, but there’s even more :)</a:t>
            </a: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6" name="Shape 9036"/>
        <p:cNvGrpSpPr/>
        <p:nvPr/>
      </p:nvGrpSpPr>
      <p:grpSpPr>
        <a:xfrm>
          <a:off x="0" y="0"/>
          <a:ext cx="0" cy="0"/>
          <a:chOff x="0" y="0"/>
          <a:chExt cx="0" cy="0"/>
        </a:xfrm>
      </p:grpSpPr>
      <p:sp>
        <p:nvSpPr>
          <p:cNvPr id="9037" name="Google Shape;9037;g1718cc2bc_086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38" name="Google Shape;9038;g1718cc2bc_08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remember.. all this has been already implemented in JavaScript… you can use these things tomorrow.. or tonight for that matter</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2" name="Shape 9042"/>
        <p:cNvGrpSpPr/>
        <p:nvPr/>
      </p:nvGrpSpPr>
      <p:grpSpPr>
        <a:xfrm>
          <a:off x="0" y="0"/>
          <a:ext cx="0" cy="0"/>
          <a:chOff x="0" y="0"/>
          <a:chExt cx="0" cy="0"/>
        </a:xfrm>
      </p:grpSpPr>
      <p:sp>
        <p:nvSpPr>
          <p:cNvPr id="9043" name="Google Shape;9043;g1718cc2bc_03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44" name="Google Shape;9044;g1718cc2bc_03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hope that you will give this some thought.. and the next time you’re thinking of building something… instead of thinking as to why you should build a distributed system… perhaps instead you’ll answer “why not?”</a:t>
            </a: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9" name="Shape 9049"/>
        <p:cNvGrpSpPr/>
        <p:nvPr/>
      </p:nvGrpSpPr>
      <p:grpSpPr>
        <a:xfrm>
          <a:off x="0" y="0"/>
          <a:ext cx="0" cy="0"/>
          <a:chOff x="0" y="0"/>
          <a:chExt cx="0" cy="0"/>
        </a:xfrm>
      </p:grpSpPr>
      <p:sp>
        <p:nvSpPr>
          <p:cNvPr id="9050" name="Google Shape;9050;g1718cc2bc_086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51" name="Google Shape;9051;g1718cc2bc_08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references and resources to look into if you found this interesting</a:t>
            </a:r>
            <a:endParaRPr/>
          </a:p>
          <a:p>
            <a:pPr indent="0" lvl="0" marL="0" rtl="0" algn="l">
              <a:spcBef>
                <a:spcPts val="0"/>
              </a:spcBef>
              <a:spcAft>
                <a:spcPts val="0"/>
              </a:spcAft>
              <a:buNone/>
            </a:pPr>
            <a:r>
              <a:rPr lang="en"/>
              <a:t>i’ll be posting the slides online so these will be available later...</a:t>
            </a: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5" name="Shape 9055"/>
        <p:cNvGrpSpPr/>
        <p:nvPr/>
      </p:nvGrpSpPr>
      <p:grpSpPr>
        <a:xfrm>
          <a:off x="0" y="0"/>
          <a:ext cx="0" cy="0"/>
          <a:chOff x="0" y="0"/>
          <a:chExt cx="0" cy="0"/>
        </a:xfrm>
      </p:grpSpPr>
      <p:sp>
        <p:nvSpPr>
          <p:cNvPr id="9056" name="Google Shape;9056;g1718cc2bc_086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57" name="Google Shape;9057;g1718cc2bc_08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again, I am Tristan Slominski and can be found as @tristanls on most things…</a:t>
            </a:r>
            <a:endParaRPr/>
          </a:p>
          <a:p>
            <a:pPr indent="0" lvl="0" marL="0" rtl="0" algn="l">
              <a:spcBef>
                <a:spcPts val="0"/>
              </a:spcBef>
              <a:spcAft>
                <a:spcPts val="0"/>
              </a:spcAft>
              <a:buNone/>
            </a:pPr>
            <a:r>
              <a:rPr lang="en"/>
              <a:t>what are your questions?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718cc2bc_0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718cc2bc_0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is a bummer, because scale-free composability is even more interesting than plain ol’ modular composability..</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718cc2bc_0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718cc2bc_0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comes to composability, we tend to stop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http://upload.wikimedia.org/wikipedia/commons/9/9e/Graphen.jpg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718cc2bc_0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718cc2bc_0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scale-free composability leads us to a different place...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http://www.molsoft.com/images/antibiotic_surface.jpg</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718cc2bc_0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718cc2bc_0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http://31.media.tumblr.com/aa9e31b892c0c38876858f9662f1d938/tumblr_mia8seamuN1qbh26io3_1280.jpg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718cc2bc_0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718cc2bc_0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http://www.nisenet.org/sites/default/files/red_blood_cells_nise.jpg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718cc2bc_0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718cc2bc_0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http://www.joelertola.com/grfx/cap/cap_lg.jpg</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718cc2bc_0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718cc2bc_0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http://blog.stickemarchery.com/wp-content/uploads/2011/08/DSC00926.jpg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1718cc2bc_06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1718cc2bc_06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718cc2bc_0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718cc2bc_0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http://upload.wikimedia.org/wikipedia/commons/9/98/Lesotho_mountain_village_(5285775857).jpg</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718cc2bc_0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718cc2bc_0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http://upload.wikimedia.org/wikipedia/commons/4/42/Corfu_town.jpg</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718cc2bc_0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718cc2bc_0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http://learnenglish.com/blog/wp-content/uploads/2013/06/New-York-skyline_0.jpg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718cc2bc_0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718cc2bc_0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http://eoimages.gsfc.nasa.gov/images/imagerecords/79000/79800/dnb_united_states_lrg.jpg</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718cc2bc_0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718cc2bc_0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http://gigaom2.files.wordpress.com/2010/12/163413_479288597199_9445547199_5658562_14158417_n.png</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718cc2bc_0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718cc2bc_0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sadly, we do end up with a single point of failure in the end…</a:t>
            </a:r>
            <a:endParaRPr/>
          </a:p>
          <a:p>
            <a:pPr indent="0" lvl="0" marL="0" rtl="0" algn="l">
              <a:spcBef>
                <a:spcPts val="0"/>
              </a:spcBef>
              <a:spcAft>
                <a:spcPts val="0"/>
              </a:spcAft>
              <a:buNone/>
            </a:pPr>
            <a:r>
              <a:rPr lang="en"/>
              <a:t>but as you can see, we can fit a lot of interesting things at all sorts of scales on a single machine…</a:t>
            </a:r>
            <a:endParaRPr/>
          </a:p>
          <a:p>
            <a:pPr indent="0" lvl="0" marL="0" rtl="0" algn="l">
              <a:spcBef>
                <a:spcPts val="0"/>
              </a:spcBef>
              <a:spcAft>
                <a:spcPts val="0"/>
              </a:spcAft>
              <a:buNone/>
            </a:pPr>
            <a:r>
              <a:rPr lang="en"/>
              <a:t>distributed system does not need to mean “costly”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http://d1jqu7g1y74ds1.cloudfront.net/wp-content/uploads/2009/09/bluemarble.jpg</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718cc2bc_0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718cc2bc_0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might be thinking by now that there is no way in hell my app is going to do all that….</a:t>
            </a:r>
            <a:endParaRPr/>
          </a:p>
          <a:p>
            <a:pPr indent="0" lvl="0" marL="0" rtl="0" algn="l">
              <a:spcBef>
                <a:spcPts val="0"/>
              </a:spcBef>
              <a:spcAft>
                <a:spcPts val="0"/>
              </a:spcAft>
              <a:buNone/>
            </a:pPr>
            <a:r>
              <a:rPr lang="en"/>
              <a:t>and i’m not saying that you should...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718cc2bc_03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718cc2bc_0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you will work just as hard on a distributed system as on a non-distributed system, we are all hard workers and we all love building amazing things..</a:t>
            </a:r>
            <a:endParaRPr/>
          </a:p>
          <a:p>
            <a:pPr indent="0" lvl="0" marL="0" rtl="0" algn="l">
              <a:spcBef>
                <a:spcPts val="0"/>
              </a:spcBef>
              <a:spcAft>
                <a:spcPts val="0"/>
              </a:spcAft>
              <a:buNone/>
            </a:pPr>
            <a:r>
              <a:rPr lang="en"/>
              <a:t>and how we build our systems can significantly affect the impact those systems can have..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718cc2bc_03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718cc2bc_0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simplify our effort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718cc2bc_03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718cc2bc_0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look for decentralized patterns… and these occur at all scales..</a:t>
            </a:r>
            <a:endParaRPr/>
          </a:p>
          <a:p>
            <a:pPr indent="0" lvl="0" marL="0" rtl="0" algn="l">
              <a:spcBef>
                <a:spcPts val="0"/>
              </a:spcBef>
              <a:spcAft>
                <a:spcPts val="0"/>
              </a:spcAft>
              <a:buNone/>
            </a:pPr>
            <a:r>
              <a:rPr lang="en"/>
              <a:t>we can use these in order to guarantee the invariants we want (instead of seeking fine grain control that results in untenable complexity)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718cc2bc_0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718cc2bc_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build an app...</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718cc2bc_0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718cc2bc_0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 to share these patterns with you and demonstrate that they are probably more “unfamiliar” than they are “hard”, and more importantly, I hope to demonstrate that these patterns are useful.</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718cc2bc_0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718cc2bc_0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rest of the talk, we’ll cover these in turn…</a:t>
            </a:r>
            <a:endParaRPr/>
          </a:p>
          <a:p>
            <a:pPr indent="0" lvl="0" marL="0" rtl="0" algn="l">
              <a:spcBef>
                <a:spcPts val="0"/>
              </a:spcBef>
              <a:spcAft>
                <a:spcPts val="0"/>
              </a:spcAft>
              <a:buNone/>
            </a:pPr>
            <a:r>
              <a:rPr lang="en"/>
              <a:t>discovery, how to find things</a:t>
            </a:r>
            <a:endParaRPr/>
          </a:p>
          <a:p>
            <a:pPr indent="0" lvl="0" marL="0" rtl="0" algn="l">
              <a:spcBef>
                <a:spcPts val="0"/>
              </a:spcBef>
              <a:spcAft>
                <a:spcPts val="0"/>
              </a:spcAft>
              <a:buNone/>
            </a:pPr>
            <a:r>
              <a:rPr lang="en"/>
              <a:t>pulling data</a:t>
            </a:r>
            <a:endParaRPr/>
          </a:p>
          <a:p>
            <a:pPr indent="0" lvl="0" marL="0" rtl="0" algn="l">
              <a:spcBef>
                <a:spcPts val="0"/>
              </a:spcBef>
              <a:spcAft>
                <a:spcPts val="0"/>
              </a:spcAft>
              <a:buNone/>
            </a:pPr>
            <a:r>
              <a:rPr lang="en"/>
              <a:t>pushing data</a:t>
            </a:r>
            <a:endParaRPr/>
          </a:p>
          <a:p>
            <a:pPr indent="0" lvl="0" marL="0" rtl="0" algn="l">
              <a:spcBef>
                <a:spcPts val="0"/>
              </a:spcBef>
              <a:spcAft>
                <a:spcPts val="0"/>
              </a:spcAft>
              <a:buNone/>
            </a:pPr>
            <a:r>
              <a:rPr lang="en"/>
              <a:t>failure detection</a:t>
            </a:r>
            <a:endParaRPr/>
          </a:p>
          <a:p>
            <a:pPr indent="0" lvl="0" marL="0" rtl="0" algn="l">
              <a:spcBef>
                <a:spcPts val="0"/>
              </a:spcBef>
              <a:spcAft>
                <a:spcPts val="0"/>
              </a:spcAft>
              <a:buNone/>
            </a:pPr>
            <a:r>
              <a:rPr lang="en"/>
              <a:t>storing data, and how not to lose it</a:t>
            </a:r>
            <a:endParaRPr/>
          </a:p>
          <a:p>
            <a:pPr indent="0" lvl="0" marL="0" rtl="0" algn="l">
              <a:spcBef>
                <a:spcPts val="0"/>
              </a:spcBef>
              <a:spcAft>
                <a:spcPts val="0"/>
              </a:spcAft>
              <a:buNone/>
            </a:pPr>
            <a:r>
              <a:rPr lang="en"/>
              <a:t>data reconciliation</a:t>
            </a:r>
            <a:endParaRPr/>
          </a:p>
          <a:p>
            <a:pPr indent="0" lvl="0" marL="0" rtl="0" algn="l">
              <a:spcBef>
                <a:spcPts val="0"/>
              </a:spcBef>
              <a:spcAft>
                <a:spcPts val="0"/>
              </a:spcAft>
              <a:buNone/>
            </a:pPr>
            <a:r>
              <a:rPr lang="en"/>
              <a:t>and load balancing</a:t>
            </a:r>
            <a:endParaRPr/>
          </a:p>
          <a:p>
            <a:pPr indent="0" lvl="0" marL="0" rtl="0" algn="l">
              <a:spcBef>
                <a:spcPts val="0"/>
              </a:spcBef>
              <a:spcAft>
                <a:spcPts val="0"/>
              </a:spcAft>
              <a:buNone/>
            </a:pPr>
            <a:r>
              <a:rPr lang="en"/>
              <a:t>and at the end i’ll describe a system built using these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go through examples which are meant to make the unfamiliar familiar… there may be some details that are omitted or slightly altered, but the purpose is to demonstrate the general idea about each of these patterns so that you can not only think of using them, but also have some confidence and some intuition that they will work</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718cc2bc_03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718cc2bc_03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discovery</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718cc2bc_03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718cc2bc_03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nice way to find things in a distributed fashion are Distributed Hash Tables...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718cc2bc_0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718cc2bc_0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718cc2bc_04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718cc2bc_0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718cc2bc_04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718cc2bc_0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implementations of these, but the one I am familiar with and describe here is called a Kademlia DHT...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718cc2bc_0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718cc2bc_0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718cc2bc_04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718cc2bc_0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DHTs evolved to solve a different problem, mainly sharing and distributing files (I assume everyone here is familiar with BitTorrent)... I had only the use case of finding things, not getting data from them, so the discovery pattern described here does not implement a full Kademlia DHT, but only the parts needed to find things in a decentralized manner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718cc2bc_04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718cc2bc_0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parts to implementing a DHT for the purpose of discovery, the protocol and bucket storage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1718cc2bc_0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1718cc2bc_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get our “Hello World!” up and running, it’s light, agile, and can accomplish pretty much nothing useful...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http://silodrome.com/wp-content/uploads/2012/02/jumping-jeep1.jpg</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718cc2bc_06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718cc2bc_0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bucket storage first</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718cc2bc_06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718cc2bc_0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bucket is a way for every participant in the DHT, a node, to store information about other nodes.</a:t>
            </a:r>
            <a:endParaRPr/>
          </a:p>
          <a:p>
            <a:pPr indent="0" lvl="0" marL="0" rtl="0" algn="l">
              <a:spcBef>
                <a:spcPts val="0"/>
              </a:spcBef>
              <a:spcAft>
                <a:spcPts val="0"/>
              </a:spcAft>
              <a:buNone/>
            </a:pPr>
            <a:r>
              <a:rPr lang="en"/>
              <a:t>what is interesting about the Kademlia bucket storage, also known as a k-bucket, is that it has two interesting properties</a:t>
            </a:r>
            <a:endParaRPr/>
          </a:p>
          <a:p>
            <a:pPr indent="0" lvl="0" marL="0" rtl="0" algn="l">
              <a:spcBef>
                <a:spcPts val="0"/>
              </a:spcBef>
              <a:spcAft>
                <a:spcPts val="0"/>
              </a:spcAft>
              <a:buNone/>
            </a:pPr>
            <a:r>
              <a:rPr lang="en"/>
              <a:t>the first property is that it does not become too full</a:t>
            </a:r>
            <a:endParaRPr/>
          </a:p>
          <a:p>
            <a:pPr indent="0" lvl="0" marL="0" rtl="0" algn="l">
              <a:spcBef>
                <a:spcPts val="0"/>
              </a:spcBef>
              <a:spcAft>
                <a:spcPts val="0"/>
              </a:spcAft>
              <a:buNone/>
            </a:pPr>
            <a:r>
              <a:rPr lang="en"/>
              <a:t>the second property is that it maintains more information on the nodes that are “close” to the local node, and less information on nodes considered far away</a:t>
            </a:r>
            <a:endParaRPr/>
          </a:p>
          <a:p>
            <a:pPr indent="0" lvl="0" marL="0" rtl="0" algn="l">
              <a:spcBef>
                <a:spcPts val="0"/>
              </a:spcBef>
              <a:spcAft>
                <a:spcPts val="0"/>
              </a:spcAft>
              <a:buNone/>
            </a:pPr>
            <a:r>
              <a:rPr lang="en"/>
              <a:t>so, for example, here is a bucket storage for a node who’s id is all zeros</a:t>
            </a:r>
            <a:endParaRPr/>
          </a:p>
          <a:p>
            <a:pPr indent="0" lvl="0" marL="0" rtl="0" algn="l">
              <a:spcBef>
                <a:spcPts val="0"/>
              </a:spcBef>
              <a:spcAft>
                <a:spcPts val="0"/>
              </a:spcAft>
              <a:buNone/>
            </a:pPr>
            <a:r>
              <a:rPr lang="en"/>
              <a:t>right away, notice that there are more nodes sharing the first zero bit there are nodes having 1 as the first bit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explain more as we work through an example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718cc2bc_07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718cc2bc_0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what happens if we try to store information about a node 0000,1010 in the bucket</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718cc2bc_08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718cc2bc_0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 node id, we compare the first bit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718cc2bc_08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718cc2bc_0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traverse the tree along the edge matching the bit we examined. we arrive at an inner node, so we need to compare the next bit</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718cc2bc_09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718cc2bc_0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bit is also 0, so traverse the tree along the 0 edge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718cc2bc_09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718cc2bc_0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we find ourselves at an inner node, let’s compare the next bit</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718cc2bc_010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718cc2bc_0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a zero, traverse the zero edge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718cc2bc_010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718cc2bc_0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inner node again, compare bits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718cc2bc_01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718cc2bc_0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traverse the zero edge</a:t>
            </a:r>
            <a:endParaRPr/>
          </a:p>
          <a:p>
            <a:pPr indent="0" lvl="0" marL="0" rtl="0" algn="l">
              <a:spcBef>
                <a:spcPts val="0"/>
              </a:spcBef>
              <a:spcAft>
                <a:spcPts val="0"/>
              </a:spcAft>
              <a:buNone/>
            </a:pPr>
            <a:r>
              <a:rPr lang="en"/>
              <a:t>now, we arrive at a leaf node of the tree…</a:t>
            </a:r>
            <a:endParaRPr/>
          </a:p>
          <a:p>
            <a:pPr indent="0" lvl="0" marL="0" rtl="0" algn="l">
              <a:spcBef>
                <a:spcPts val="0"/>
              </a:spcBef>
              <a:spcAft>
                <a:spcPts val="0"/>
              </a:spcAft>
              <a:buNone/>
            </a:pPr>
            <a:r>
              <a:rPr lang="en"/>
              <a:t>the k = 4 value shown is a limit on how many nodes we can store in a leaf of the tree</a:t>
            </a:r>
            <a:endParaRPr/>
          </a:p>
          <a:p>
            <a:pPr indent="0" lvl="0" marL="0" rtl="0" algn="l">
              <a:spcBef>
                <a:spcPts val="0"/>
              </a:spcBef>
              <a:spcAft>
                <a:spcPts val="0"/>
              </a:spcAft>
              <a:buNone/>
            </a:pPr>
            <a:r>
              <a:rPr lang="en"/>
              <a:t>because the leaf has only 3 node ids in it, we can add the new node id to the bucket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718cc2bc_0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718cc2bc_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need to actually do some things with the app, so we expand the team a bit, and start carefully guiding our application through the features we need...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http://thejeep.org/wp-content/uploads/2011/08/off-road-jeep-yj.jpg</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718cc2bc_01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718cc2bc_0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718cc2bc_07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718cc2bc_0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now successfully stored information about node with id 0000,1010.. </a:t>
            </a:r>
            <a:endParaRPr/>
          </a:p>
          <a:p>
            <a:pPr indent="0" lvl="0" marL="0" rtl="0" algn="l">
              <a:spcBef>
                <a:spcPts val="0"/>
              </a:spcBef>
              <a:spcAft>
                <a:spcPts val="0"/>
              </a:spcAft>
              <a:buNone/>
            </a:pPr>
            <a:r>
              <a:rPr lang="en"/>
              <a:t>in a real implementation, we store some satellite data as well, for example an IP address and a port number to which to connect to..  for the purposes of this example the node ids are representatives of data that will allow us to fulfill whatever purpose we have for the node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718cc2bc_01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718cc2bc_0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add another node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718cc2bc_01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718cc2bc_0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before, we will walk the tree and compare successive bits in order to find the place for the node id to be stored in</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718cc2bc_01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718cc2bc_0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718cc2bc_014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718cc2bc_0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718cc2bc_014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718cc2bc_0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718cc2bc_01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718cc2bc_0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718cc2bc_015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718cc2bc_0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718cc2bc_016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718cc2bc_0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718cc2bc_0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718cc2bc_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get’s a little harder as we go, we add some customization to the tools we use to make them useful for our particular problem domain, we specialize a bit...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http://moabdave.files.wordpress.com/2013/05/dscn0108.jpg</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1718cc2bc_016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1718cc2bc_0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ended up at the same bucket as last time</a:t>
            </a:r>
            <a:endParaRPr/>
          </a:p>
          <a:p>
            <a:pPr indent="0" lvl="0" marL="0" rtl="0" algn="l">
              <a:spcBef>
                <a:spcPts val="0"/>
              </a:spcBef>
              <a:spcAft>
                <a:spcPts val="0"/>
              </a:spcAft>
              <a:buNone/>
            </a:pPr>
            <a:r>
              <a:rPr lang="en"/>
              <a:t>notice however, that now, that bucket has 4 nodes, and our k = 4, meaning the bucket is full…</a:t>
            </a:r>
            <a:endParaRPr/>
          </a:p>
          <a:p>
            <a:pPr indent="0" lvl="0" marL="0" rtl="0" algn="l">
              <a:spcBef>
                <a:spcPts val="0"/>
              </a:spcBef>
              <a:spcAft>
                <a:spcPts val="0"/>
              </a:spcAft>
              <a:buNone/>
            </a:pPr>
            <a:r>
              <a:rPr lang="en"/>
              <a:t>because we are on the “near” side to the local node, that is, the prefix of our local node with all zeros is shared with this bucket, we are allowed to split it</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1718cc2bc_018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1718cc2bc_01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1718cc2bc_017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1718cc2bc_0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split the bucket we now have to redistribute the nodes that were stored in it</a:t>
            </a:r>
            <a:endParaRPr/>
          </a:p>
          <a:p>
            <a:pPr indent="0" lvl="0" marL="0" rtl="0" algn="l">
              <a:spcBef>
                <a:spcPts val="0"/>
              </a:spcBef>
              <a:spcAft>
                <a:spcPts val="0"/>
              </a:spcAft>
              <a:buNone/>
            </a:pPr>
            <a:r>
              <a:rPr lang="en"/>
              <a:t>we do this as expected, using the relevant bit for comparison</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718cc2bc_017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718cc2bc_0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bucket now split, we compare the next bit in the node id we are inserting</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1718cc2bc_018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1718cc2bc_01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that now the selected bucket has only 2 nodes in it, so we can safely place the node in the bucket</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718cc2bc_019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1718cc2bc_01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1718cc2bc_019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1718cc2bc_0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just saw was how the kademlia bucket maintains information about nodes that are close to the local node (i.e. have similar prefix)</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718cc2bc_02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718cc2bc_0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lets take a look at what happens to “far away” nodes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1718cc2bc_02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1718cc2bc_02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before, we start comparing the bits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718cc2bc_02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1718cc2bc_02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the bucket is full.. however, because we are not “near” the local node, we are not allowed to split the bucket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1583342"/>
            <a:ext cx="7772400" cy="1159856"/>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0" name="Google Shape;10;p2"/>
          <p:cNvSpPr txBox="1"/>
          <p:nvPr>
            <p:ph idx="1" type="subTitle"/>
          </p:nvPr>
        </p:nvSpPr>
        <p:spPr>
          <a:xfrm>
            <a:off x="685800" y="2840054"/>
            <a:ext cx="7772400" cy="784738"/>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3" name="Google Shape;13;p3"/>
          <p:cNvSpPr txBox="1"/>
          <p:nvPr>
            <p:ph idx="1" type="body"/>
          </p:nvPr>
        </p:nvSpPr>
        <p:spPr>
          <a:xfrm>
            <a:off x="457200" y="1200150"/>
            <a:ext cx="8229600"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4"/>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6" name="Google Shape;16;p4"/>
          <p:cNvSpPr txBox="1"/>
          <p:nvPr>
            <p:ph idx="1" type="body"/>
          </p:nvPr>
        </p:nvSpPr>
        <p:spPr>
          <a:xfrm>
            <a:off x="457200" y="1200150"/>
            <a:ext cx="3994526"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7" name="Google Shape;17;p4"/>
          <p:cNvSpPr txBox="1"/>
          <p:nvPr>
            <p:ph idx="2" type="body"/>
          </p:nvPr>
        </p:nvSpPr>
        <p:spPr>
          <a:xfrm>
            <a:off x="4692274" y="1200150"/>
            <a:ext cx="3994526"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5"/>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 name="Shape 20"/>
        <p:cNvGrpSpPr/>
        <p:nvPr/>
      </p:nvGrpSpPr>
      <p:grpSpPr>
        <a:xfrm>
          <a:off x="0" y="0"/>
          <a:ext cx="0" cy="0"/>
          <a:chOff x="0" y="0"/>
          <a:chExt cx="0" cy="0"/>
        </a:xfrm>
      </p:grpSpPr>
      <p:sp>
        <p:nvSpPr>
          <p:cNvPr id="21" name="Google Shape;21;p6"/>
          <p:cNvSpPr txBox="1"/>
          <p:nvPr>
            <p:ph idx="1" type="body"/>
          </p:nvPr>
        </p:nvSpPr>
        <p:spPr>
          <a:xfrm>
            <a:off x="457200" y="4406309"/>
            <a:ext cx="8229600" cy="51952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681"/>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2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 Id="rId3" Type="http://schemas.openxmlformats.org/officeDocument/2006/relationships/image" Target="../media/image17.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 Id="rId3" Type="http://schemas.openxmlformats.org/officeDocument/2006/relationships/image" Target="../media/image35.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 Id="rId3" Type="http://schemas.openxmlformats.org/officeDocument/2006/relationships/hyperlink" Target="http://www.slideshare.net/indeedeng/indeedeng-boxcar/180" TargetMode="Externa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9.jp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9.jp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jp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jp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3.xml"/><Relationship Id="rId3" Type="http://schemas.openxmlformats.org/officeDocument/2006/relationships/image" Target="../media/image35.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7.xml"/><Relationship Id="rId3" Type="http://schemas.openxmlformats.org/officeDocument/2006/relationships/image" Target="../media/image31.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8.xml"/><Relationship Id="rId3" Type="http://schemas.openxmlformats.org/officeDocument/2006/relationships/image" Target="../media/image28.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8.jp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9.jp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jp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0.xml"/><Relationship Id="rId3" Type="http://schemas.openxmlformats.org/officeDocument/2006/relationships/image" Target="../media/image2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1.xml"/><Relationship Id="rId3" Type="http://schemas.openxmlformats.org/officeDocument/2006/relationships/image" Target="../media/image26.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20" Type="http://schemas.openxmlformats.org/officeDocument/2006/relationships/hyperlink" Target="http://www.html5rocks.com/en/tutorials/webrtc/infrastructure/" TargetMode="External"/><Relationship Id="rId22" Type="http://schemas.openxmlformats.org/officeDocument/2006/relationships/hyperlink" Target="http://chimera.labs.oreilly.com/books/1230000000545" TargetMode="External"/><Relationship Id="rId21" Type="http://schemas.openxmlformats.org/officeDocument/2006/relationships/hyperlink" Target="http://webrtc.googlecode.com/svn/trunk/samples/js/demos/html/dc1.html" TargetMode="External"/><Relationship Id="rId24" Type="http://schemas.openxmlformats.org/officeDocument/2006/relationships/hyperlink" Target="https://github.com/level" TargetMode="External"/><Relationship Id="rId23" Type="http://schemas.openxmlformats.org/officeDocument/2006/relationships/hyperlink" Target="https://github.com/dominictarr" TargetMode="External"/><Relationship Id="rId1" Type="http://schemas.openxmlformats.org/officeDocument/2006/relationships/slideLayout" Target="../slideLayouts/slideLayout2.xml"/><Relationship Id="rId2" Type="http://schemas.openxmlformats.org/officeDocument/2006/relationships/notesSlide" Target="../notesSlides/notesSlide425.xml"/><Relationship Id="rId3" Type="http://schemas.openxmlformats.org/officeDocument/2006/relationships/hyperlink" Target="https://github.com/tristanls/discover" TargetMode="External"/><Relationship Id="rId4" Type="http://schemas.openxmlformats.org/officeDocument/2006/relationships/hyperlink" Target="http://maude.sip.ucm.es/kademlia/files/pita_kademlia.pdf" TargetMode="External"/><Relationship Id="rId9" Type="http://schemas.openxmlformats.org/officeDocument/2006/relationships/hyperlink" Target="http://www.cs.cornell.edu/home/rvr/papers/flowgossip.pdf" TargetMode="External"/><Relationship Id="rId26" Type="http://schemas.openxmlformats.org/officeDocument/2006/relationships/hyperlink" Target="http://www.erights.org/elib/capability/index.html" TargetMode="External"/><Relationship Id="rId25" Type="http://schemas.openxmlformats.org/officeDocument/2006/relationships/hyperlink" Target="http://waterken.sourceforge.net/web-key/" TargetMode="External"/><Relationship Id="rId27" Type="http://schemas.openxmlformats.org/officeDocument/2006/relationships/hyperlink" Target="https://www.usenix.org/system/files/conference/atc12/atc12-final206-7-20-12.pdf" TargetMode="External"/><Relationship Id="rId5" Type="http://schemas.openxmlformats.org/officeDocument/2006/relationships/hyperlink" Target="https://peercdn.com/" TargetMode="External"/><Relationship Id="rId6" Type="http://schemas.openxmlformats.org/officeDocument/2006/relationships/hyperlink" Target="https://github.com/peers/peerjs" TargetMode="External"/><Relationship Id="rId7" Type="http://schemas.openxmlformats.org/officeDocument/2006/relationships/hyperlink" Target="https://github.com/PeerCDN" TargetMode="External"/><Relationship Id="rId8" Type="http://schemas.openxmlformats.org/officeDocument/2006/relationships/hyperlink" Target="https://github.com/tristanls/gossipmonger" TargetMode="External"/><Relationship Id="rId11" Type="http://schemas.openxmlformats.org/officeDocument/2006/relationships/hyperlink" Target="https://github.com/tristanls/gossipmonger-peer" TargetMode="External"/><Relationship Id="rId10" Type="http://schemas.openxmlformats.org/officeDocument/2006/relationships/hyperlink" Target="http://ddg.jaist.ac.jp/pub/HDY+04.pdf," TargetMode="External"/><Relationship Id="rId13" Type="http://schemas.openxmlformats.org/officeDocument/2006/relationships/hyperlink" Target="http://www.slideshare.net/nathanmarz/runaway-complexity-in-big-data-and-a-plan-to-stop-it" TargetMode="External"/><Relationship Id="rId12" Type="http://schemas.openxmlformats.org/officeDocument/2006/relationships/hyperlink" Target="http://www.infoq.com/presentations/Complexity-Big-Data" TargetMode="External"/><Relationship Id="rId15" Type="http://schemas.openxmlformats.org/officeDocument/2006/relationships/hyperlink" Target="https://github.com/dominictarr/scuttlebutt" TargetMode="External"/><Relationship Id="rId14" Type="http://schemas.openxmlformats.org/officeDocument/2006/relationships/hyperlink" Target="https://github.com/tristanls/alldata" TargetMode="External"/><Relationship Id="rId17" Type="http://schemas.openxmlformats.org/officeDocument/2006/relationships/hyperlink" Target="https://engineering.indeed.com/blog/2013/11/indeedeng-boxcar-a-self-balancing-distributed-services-protocol-slides-video/" TargetMode="External"/><Relationship Id="rId16" Type="http://schemas.openxmlformats.org/officeDocument/2006/relationships/hyperlink" Target="https://github.com/c-geek/merkle" TargetMode="External"/><Relationship Id="rId19" Type="http://schemas.openxmlformats.org/officeDocument/2006/relationships/hyperlink" Target="https://github.com/grimwire" TargetMode="External"/><Relationship Id="rId18" Type="http://schemas.openxmlformats.org/officeDocument/2006/relationships/hyperlink" Target="https://github.com/tristanls/callosum" TargetMode="Externa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1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2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8"/>
          <p:cNvSpPr txBox="1"/>
          <p:nvPr>
            <p:ph type="ctrTitle"/>
          </p:nvPr>
        </p:nvSpPr>
        <p:spPr>
          <a:xfrm>
            <a:off x="685800" y="2213850"/>
            <a:ext cx="7772400" cy="7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Calibri"/>
                <a:ea typeface="Calibri"/>
                <a:cs typeface="Calibri"/>
                <a:sym typeface="Calibri"/>
              </a:rPr>
              <a:t>@tristanls</a:t>
            </a:r>
            <a:endParaRPr sz="36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7"/>
          <p:cNvSpPr txBox="1"/>
          <p:nvPr>
            <p:ph type="ctrTitle"/>
          </p:nvPr>
        </p:nvSpPr>
        <p:spPr>
          <a:xfrm>
            <a:off x="775100" y="2136898"/>
            <a:ext cx="7772400" cy="86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a few features later...</a:t>
            </a:r>
            <a:endParaRPr>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10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939" name="Google Shape;1939;p107"/>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07"/>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07"/>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07"/>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07"/>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07"/>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07"/>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07"/>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07"/>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07"/>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949" name="Google Shape;1949;p107"/>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950" name="Google Shape;1950;p107"/>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951" name="Google Shape;1951;p107"/>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952" name="Google Shape;1952;p107"/>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953" name="Google Shape;1953;p107"/>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954" name="Google Shape;1954;p107"/>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955" name="Google Shape;1955;p107"/>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956" name="Google Shape;1956;p107"/>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957" name="Google Shape;1957;p107"/>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958" name="Google Shape;1958;p107"/>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959" name="Google Shape;1959;p107"/>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960" name="Google Shape;1960;p107"/>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961" name="Google Shape;1961;p107"/>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962" name="Google Shape;1962;p107"/>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963" name="Google Shape;1963;p107"/>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964" name="Google Shape;1964;p107"/>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965" name="Google Shape;1965;p107"/>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966" name="Google Shape;1966;p107"/>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967" name="Google Shape;1967;p107"/>
          <p:cNvCxnSpPr>
            <a:stCxn id="1939" idx="3"/>
            <a:endCxn id="1947"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968" name="Google Shape;1968;p107"/>
          <p:cNvCxnSpPr>
            <a:stCxn id="1939" idx="5"/>
            <a:endCxn id="1940"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969" name="Google Shape;1969;p107"/>
          <p:cNvCxnSpPr>
            <a:stCxn id="1940" idx="3"/>
            <a:endCxn id="1946"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970" name="Google Shape;1970;p107"/>
          <p:cNvCxnSpPr>
            <a:stCxn id="1940" idx="6"/>
            <a:endCxn id="1941"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971" name="Google Shape;1971;p107"/>
          <p:cNvCxnSpPr>
            <a:stCxn id="1941" idx="3"/>
            <a:endCxn id="1945"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972" name="Google Shape;1972;p107"/>
          <p:cNvCxnSpPr>
            <a:stCxn id="1941" idx="5"/>
            <a:endCxn id="1942"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973" name="Google Shape;1973;p107"/>
          <p:cNvCxnSpPr>
            <a:stCxn id="1942" idx="3"/>
            <a:endCxn id="1944"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974" name="Google Shape;1974;p107"/>
          <p:cNvCxnSpPr>
            <a:stCxn id="1942" idx="5"/>
            <a:endCxn id="1943"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975" name="Google Shape;1975;p107"/>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endParaRPr b="1">
              <a:solidFill>
                <a:srgbClr val="FF0000"/>
              </a:solidFill>
              <a:latin typeface="Consolas"/>
              <a:ea typeface="Consolas"/>
              <a:cs typeface="Consolas"/>
              <a:sym typeface="Consolas"/>
            </a:endParaRPr>
          </a:p>
        </p:txBody>
      </p:sp>
      <p:sp>
        <p:nvSpPr>
          <p:cNvPr id="1976" name="Google Shape;1976;p107"/>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977" name="Google Shape;1977;p107"/>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978" name="Google Shape;1978;p107"/>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979" name="Google Shape;1979;p107"/>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980" name="Google Shape;1980;p107"/>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981" name="Google Shape;1981;p107"/>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982" name="Google Shape;1982;p107"/>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983" name="Google Shape;1983;p107"/>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984" name="Google Shape;1984;p107"/>
          <p:cNvSpPr txBox="1"/>
          <p:nvPr/>
        </p:nvSpPr>
        <p:spPr>
          <a:xfrm>
            <a:off x="5478863" y="459516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00001100</a:t>
            </a:r>
            <a:endParaRPr b="1">
              <a:latin typeface="Consolas"/>
              <a:ea typeface="Consolas"/>
              <a:cs typeface="Consolas"/>
              <a:sym typeface="Consolas"/>
            </a:endParaRPr>
          </a:p>
        </p:txBody>
      </p:sp>
      <p:sp>
        <p:nvSpPr>
          <p:cNvPr id="1985" name="Google Shape;1985;p107"/>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1986" name="Google Shape;1986;p107"/>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07"/>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8" name="Google Shape;1988;p107"/>
          <p:cNvCxnSpPr>
            <a:stCxn id="1943" idx="4"/>
            <a:endCxn id="1987"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1989" name="Google Shape;1989;p107"/>
          <p:cNvCxnSpPr>
            <a:stCxn id="1943" idx="6"/>
            <a:endCxn id="1986"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1990" name="Google Shape;1990;p107"/>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991" name="Google Shape;1991;p107"/>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992" name="Google Shape;1992;p107"/>
          <p:cNvSpPr txBox="1"/>
          <p:nvPr/>
        </p:nvSpPr>
        <p:spPr>
          <a:xfrm>
            <a:off x="2331750" y="10226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r>
              <a:rPr b="1" lang="en">
                <a:latin typeface="Consolas"/>
                <a:ea typeface="Consolas"/>
                <a:cs typeface="Consolas"/>
                <a:sym typeface="Consolas"/>
              </a:rPr>
              <a:t>1001110</a:t>
            </a:r>
            <a:endParaRPr b="1">
              <a:latin typeface="Consolas"/>
              <a:ea typeface="Consolas"/>
              <a:cs typeface="Consolas"/>
              <a:sym typeface="Consolas"/>
            </a:endParaRPr>
          </a:p>
        </p:txBody>
      </p:sp>
      <p:sp>
        <p:nvSpPr>
          <p:cNvPr id="1993" name="Google Shape;1993;p107"/>
          <p:cNvSpPr txBox="1"/>
          <p:nvPr/>
        </p:nvSpPr>
        <p:spPr>
          <a:xfrm>
            <a:off x="290380" y="3166425"/>
            <a:ext cx="13428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DON’T SPLIT</a:t>
            </a:r>
            <a:endParaRPr b="1">
              <a:latin typeface="Consolas"/>
              <a:ea typeface="Consolas"/>
              <a:cs typeface="Consolas"/>
              <a:sym typeface="Consola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10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999" name="Google Shape;1999;p108"/>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08"/>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08"/>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08"/>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08"/>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08"/>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08"/>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08"/>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08"/>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08"/>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11010100</a:t>
            </a:r>
            <a:endParaRPr b="1">
              <a:solidFill>
                <a:srgbClr val="FF0000"/>
              </a:solidFill>
              <a:latin typeface="Consolas"/>
              <a:ea typeface="Consolas"/>
              <a:cs typeface="Consolas"/>
              <a:sym typeface="Consolas"/>
            </a:endParaRPr>
          </a:p>
        </p:txBody>
      </p:sp>
      <p:sp>
        <p:nvSpPr>
          <p:cNvPr id="2009" name="Google Shape;2009;p108"/>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10101101</a:t>
            </a:r>
            <a:endParaRPr b="1">
              <a:solidFill>
                <a:srgbClr val="FF0000"/>
              </a:solidFill>
              <a:latin typeface="Consolas"/>
              <a:ea typeface="Consolas"/>
              <a:cs typeface="Consolas"/>
              <a:sym typeface="Consolas"/>
            </a:endParaRPr>
          </a:p>
        </p:txBody>
      </p:sp>
      <p:sp>
        <p:nvSpPr>
          <p:cNvPr id="2010" name="Google Shape;2010;p108"/>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2011" name="Google Shape;2011;p108"/>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11010101</a:t>
            </a:r>
            <a:endParaRPr b="1">
              <a:solidFill>
                <a:srgbClr val="FF0000"/>
              </a:solidFill>
              <a:latin typeface="Consolas"/>
              <a:ea typeface="Consolas"/>
              <a:cs typeface="Consolas"/>
              <a:sym typeface="Consolas"/>
            </a:endParaRPr>
          </a:p>
        </p:txBody>
      </p:sp>
      <p:sp>
        <p:nvSpPr>
          <p:cNvPr id="2012" name="Google Shape;2012;p108"/>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2013" name="Google Shape;2013;p108"/>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2014" name="Google Shape;2014;p108"/>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2015" name="Google Shape;2015;p108"/>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2016" name="Google Shape;2016;p108"/>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2017" name="Google Shape;2017;p108"/>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2018" name="Google Shape;2018;p108"/>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2019" name="Google Shape;2019;p108"/>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2020" name="Google Shape;2020;p108"/>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2021" name="Google Shape;2021;p108"/>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2022" name="Google Shape;2022;p108"/>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2023" name="Google Shape;2023;p108"/>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2024" name="Google Shape;2024;p108"/>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2025" name="Google Shape;2025;p108"/>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2026" name="Google Shape;2026;p108"/>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2027" name="Google Shape;2027;p108"/>
          <p:cNvCxnSpPr>
            <a:stCxn id="1999" idx="3"/>
            <a:endCxn id="2007"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2028" name="Google Shape;2028;p108"/>
          <p:cNvCxnSpPr>
            <a:stCxn id="1999" idx="5"/>
            <a:endCxn id="2000"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2029" name="Google Shape;2029;p108"/>
          <p:cNvCxnSpPr>
            <a:stCxn id="2000" idx="3"/>
            <a:endCxn id="2006"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2030" name="Google Shape;2030;p108"/>
          <p:cNvCxnSpPr>
            <a:stCxn id="2000" idx="6"/>
            <a:endCxn id="2001"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2031" name="Google Shape;2031;p108"/>
          <p:cNvCxnSpPr>
            <a:stCxn id="2001" idx="3"/>
            <a:endCxn id="2005"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2032" name="Google Shape;2032;p108"/>
          <p:cNvCxnSpPr>
            <a:stCxn id="2001" idx="5"/>
            <a:endCxn id="2002"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2033" name="Google Shape;2033;p108"/>
          <p:cNvCxnSpPr>
            <a:stCxn id="2002" idx="3"/>
            <a:endCxn id="2004"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2034" name="Google Shape;2034;p108"/>
          <p:cNvCxnSpPr>
            <a:stCxn id="2002" idx="5"/>
            <a:endCxn id="2003"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2035" name="Google Shape;2035;p108"/>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endParaRPr b="1">
              <a:solidFill>
                <a:srgbClr val="FF0000"/>
              </a:solidFill>
              <a:latin typeface="Consolas"/>
              <a:ea typeface="Consolas"/>
              <a:cs typeface="Consolas"/>
              <a:sym typeface="Consolas"/>
            </a:endParaRPr>
          </a:p>
        </p:txBody>
      </p:sp>
      <p:sp>
        <p:nvSpPr>
          <p:cNvPr id="2036" name="Google Shape;2036;p108"/>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037" name="Google Shape;2037;p108"/>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038" name="Google Shape;2038;p108"/>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039" name="Google Shape;2039;p108"/>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040" name="Google Shape;2040;p108"/>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041" name="Google Shape;2041;p108"/>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042" name="Google Shape;2042;p108"/>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043" name="Google Shape;2043;p108"/>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2044" name="Google Shape;2044;p108"/>
          <p:cNvSpPr txBox="1"/>
          <p:nvPr/>
        </p:nvSpPr>
        <p:spPr>
          <a:xfrm>
            <a:off x="5478863" y="459516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00001100</a:t>
            </a:r>
            <a:endParaRPr b="1">
              <a:latin typeface="Consolas"/>
              <a:ea typeface="Consolas"/>
              <a:cs typeface="Consolas"/>
              <a:sym typeface="Consolas"/>
            </a:endParaRPr>
          </a:p>
        </p:txBody>
      </p:sp>
      <p:sp>
        <p:nvSpPr>
          <p:cNvPr id="2045" name="Google Shape;2045;p108"/>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2046" name="Google Shape;2046;p108"/>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8"/>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8" name="Google Shape;2048;p108"/>
          <p:cNvCxnSpPr>
            <a:stCxn id="2003" idx="4"/>
            <a:endCxn id="2047"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2049" name="Google Shape;2049;p108"/>
          <p:cNvCxnSpPr>
            <a:stCxn id="2003" idx="6"/>
            <a:endCxn id="2046"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2050" name="Google Shape;2050;p108"/>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051" name="Google Shape;2051;p108"/>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052" name="Google Shape;2052;p108"/>
          <p:cNvSpPr txBox="1"/>
          <p:nvPr/>
        </p:nvSpPr>
        <p:spPr>
          <a:xfrm>
            <a:off x="2331750" y="10226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r>
              <a:rPr b="1" lang="en">
                <a:latin typeface="Consolas"/>
                <a:ea typeface="Consolas"/>
                <a:cs typeface="Consolas"/>
                <a:sym typeface="Consolas"/>
              </a:rPr>
              <a:t>1001110</a:t>
            </a:r>
            <a:endParaRPr b="1">
              <a:latin typeface="Consolas"/>
              <a:ea typeface="Consolas"/>
              <a:cs typeface="Consolas"/>
              <a:sym typeface="Consolas"/>
            </a:endParaRPr>
          </a:p>
        </p:txBody>
      </p:sp>
      <p:sp>
        <p:nvSpPr>
          <p:cNvPr id="2053" name="Google Shape;2053;p108"/>
          <p:cNvSpPr txBox="1"/>
          <p:nvPr/>
        </p:nvSpPr>
        <p:spPr>
          <a:xfrm>
            <a:off x="290380" y="3166425"/>
            <a:ext cx="13428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PING NODES</a:t>
            </a:r>
            <a:endParaRPr b="1">
              <a:latin typeface="Consolas"/>
              <a:ea typeface="Consolas"/>
              <a:cs typeface="Consolas"/>
              <a:sym typeface="Consola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10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2059" name="Google Shape;2059;p109"/>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09"/>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09"/>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09"/>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09"/>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09"/>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09"/>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09"/>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09"/>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09"/>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11010100</a:t>
            </a:r>
            <a:endParaRPr b="1">
              <a:solidFill>
                <a:srgbClr val="FF0000"/>
              </a:solidFill>
              <a:latin typeface="Consolas"/>
              <a:ea typeface="Consolas"/>
              <a:cs typeface="Consolas"/>
              <a:sym typeface="Consolas"/>
            </a:endParaRPr>
          </a:p>
        </p:txBody>
      </p:sp>
      <p:sp>
        <p:nvSpPr>
          <p:cNvPr id="2069" name="Google Shape;2069;p109"/>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trike="sngStrike">
                <a:solidFill>
                  <a:srgbClr val="FF0000"/>
                </a:solidFill>
                <a:latin typeface="Consolas"/>
                <a:ea typeface="Consolas"/>
                <a:cs typeface="Consolas"/>
                <a:sym typeface="Consolas"/>
              </a:rPr>
              <a:t>10101101</a:t>
            </a:r>
            <a:endParaRPr b="1" strike="sngStrike">
              <a:solidFill>
                <a:srgbClr val="FF0000"/>
              </a:solidFill>
              <a:latin typeface="Consolas"/>
              <a:ea typeface="Consolas"/>
              <a:cs typeface="Consolas"/>
              <a:sym typeface="Consolas"/>
            </a:endParaRPr>
          </a:p>
        </p:txBody>
      </p:sp>
      <p:sp>
        <p:nvSpPr>
          <p:cNvPr id="2070" name="Google Shape;2070;p109"/>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2071" name="Google Shape;2071;p109"/>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11010101</a:t>
            </a:r>
            <a:endParaRPr b="1">
              <a:solidFill>
                <a:srgbClr val="FF0000"/>
              </a:solidFill>
              <a:latin typeface="Consolas"/>
              <a:ea typeface="Consolas"/>
              <a:cs typeface="Consolas"/>
              <a:sym typeface="Consolas"/>
            </a:endParaRPr>
          </a:p>
        </p:txBody>
      </p:sp>
      <p:sp>
        <p:nvSpPr>
          <p:cNvPr id="2072" name="Google Shape;2072;p109"/>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2073" name="Google Shape;2073;p109"/>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2074" name="Google Shape;2074;p109"/>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2075" name="Google Shape;2075;p109"/>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2076" name="Google Shape;2076;p109"/>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2077" name="Google Shape;2077;p109"/>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2078" name="Google Shape;2078;p109"/>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2079" name="Google Shape;2079;p109"/>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2080" name="Google Shape;2080;p109"/>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2081" name="Google Shape;2081;p109"/>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2082" name="Google Shape;2082;p109"/>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2083" name="Google Shape;2083;p109"/>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2084" name="Google Shape;2084;p109"/>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2085" name="Google Shape;2085;p109"/>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2086" name="Google Shape;2086;p109"/>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2087" name="Google Shape;2087;p109"/>
          <p:cNvCxnSpPr>
            <a:stCxn id="2059" idx="3"/>
            <a:endCxn id="2067"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2088" name="Google Shape;2088;p109"/>
          <p:cNvCxnSpPr>
            <a:stCxn id="2059" idx="5"/>
            <a:endCxn id="2060"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2089" name="Google Shape;2089;p109"/>
          <p:cNvCxnSpPr>
            <a:stCxn id="2060" idx="3"/>
            <a:endCxn id="2066"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2090" name="Google Shape;2090;p109"/>
          <p:cNvCxnSpPr>
            <a:stCxn id="2060" idx="6"/>
            <a:endCxn id="2061"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2091" name="Google Shape;2091;p109"/>
          <p:cNvCxnSpPr>
            <a:stCxn id="2061" idx="3"/>
            <a:endCxn id="2065"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2092" name="Google Shape;2092;p109"/>
          <p:cNvCxnSpPr>
            <a:stCxn id="2061" idx="5"/>
            <a:endCxn id="2062"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2093" name="Google Shape;2093;p109"/>
          <p:cNvCxnSpPr>
            <a:stCxn id="2062" idx="3"/>
            <a:endCxn id="2064"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2094" name="Google Shape;2094;p109"/>
          <p:cNvCxnSpPr>
            <a:stCxn id="2062" idx="5"/>
            <a:endCxn id="2063"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2095" name="Google Shape;2095;p109"/>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endParaRPr b="1">
              <a:solidFill>
                <a:srgbClr val="FF0000"/>
              </a:solidFill>
              <a:latin typeface="Consolas"/>
              <a:ea typeface="Consolas"/>
              <a:cs typeface="Consolas"/>
              <a:sym typeface="Consolas"/>
            </a:endParaRPr>
          </a:p>
        </p:txBody>
      </p:sp>
      <p:sp>
        <p:nvSpPr>
          <p:cNvPr id="2096" name="Google Shape;2096;p109"/>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097" name="Google Shape;2097;p109"/>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098" name="Google Shape;2098;p109"/>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099" name="Google Shape;2099;p109"/>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100" name="Google Shape;2100;p109"/>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101" name="Google Shape;2101;p109"/>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102" name="Google Shape;2102;p109"/>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103" name="Google Shape;2103;p109"/>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2104" name="Google Shape;2104;p109"/>
          <p:cNvSpPr txBox="1"/>
          <p:nvPr/>
        </p:nvSpPr>
        <p:spPr>
          <a:xfrm>
            <a:off x="5478863" y="459516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00001100</a:t>
            </a:r>
            <a:endParaRPr b="1">
              <a:latin typeface="Consolas"/>
              <a:ea typeface="Consolas"/>
              <a:cs typeface="Consolas"/>
              <a:sym typeface="Consolas"/>
            </a:endParaRPr>
          </a:p>
        </p:txBody>
      </p:sp>
      <p:sp>
        <p:nvSpPr>
          <p:cNvPr id="2105" name="Google Shape;2105;p109"/>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2106" name="Google Shape;2106;p109"/>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09"/>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8" name="Google Shape;2108;p109"/>
          <p:cNvCxnSpPr>
            <a:stCxn id="2063" idx="4"/>
            <a:endCxn id="2107"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2109" name="Google Shape;2109;p109"/>
          <p:cNvCxnSpPr>
            <a:stCxn id="2063" idx="6"/>
            <a:endCxn id="2106"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2110" name="Google Shape;2110;p109"/>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111" name="Google Shape;2111;p109"/>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112" name="Google Shape;2112;p109"/>
          <p:cNvSpPr txBox="1"/>
          <p:nvPr/>
        </p:nvSpPr>
        <p:spPr>
          <a:xfrm>
            <a:off x="2331750" y="10226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r>
              <a:rPr b="1" lang="en">
                <a:latin typeface="Consolas"/>
                <a:ea typeface="Consolas"/>
                <a:cs typeface="Consolas"/>
                <a:sym typeface="Consolas"/>
              </a:rPr>
              <a:t>1001110</a:t>
            </a:r>
            <a:endParaRPr b="1">
              <a:latin typeface="Consolas"/>
              <a:ea typeface="Consolas"/>
              <a:cs typeface="Consolas"/>
              <a:sym typeface="Consolas"/>
            </a:endParaRPr>
          </a:p>
        </p:txBody>
      </p:sp>
      <p:sp>
        <p:nvSpPr>
          <p:cNvPr id="2113" name="Google Shape;2113;p109"/>
          <p:cNvSpPr txBox="1"/>
          <p:nvPr/>
        </p:nvSpPr>
        <p:spPr>
          <a:xfrm>
            <a:off x="290374" y="3166425"/>
            <a:ext cx="1539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REPLACE</a:t>
            </a:r>
            <a:endParaRPr b="1">
              <a:solidFill>
                <a:srgbClr val="FF0000"/>
              </a:solidFill>
              <a:latin typeface="Consolas"/>
              <a:ea typeface="Consolas"/>
              <a:cs typeface="Consolas"/>
              <a:sym typeface="Consolas"/>
            </a:endParaRPr>
          </a:p>
          <a:p>
            <a:pPr indent="0" lvl="0" marL="0" rtl="0" algn="ctr">
              <a:spcBef>
                <a:spcPts val="0"/>
              </a:spcBef>
              <a:spcAft>
                <a:spcPts val="0"/>
              </a:spcAft>
              <a:buNone/>
            </a:pPr>
            <a:r>
              <a:rPr b="1" lang="en">
                <a:solidFill>
                  <a:srgbClr val="FF0000"/>
                </a:solidFill>
                <a:latin typeface="Consolas"/>
                <a:ea typeface="Consolas"/>
                <a:cs typeface="Consolas"/>
                <a:sym typeface="Consolas"/>
              </a:rPr>
              <a:t>NON-RESPONSIVE</a:t>
            </a:r>
            <a:endParaRPr b="1">
              <a:solidFill>
                <a:srgbClr val="FF0000"/>
              </a:solidFill>
              <a:latin typeface="Consolas"/>
              <a:ea typeface="Consolas"/>
              <a:cs typeface="Consolas"/>
              <a:sym typeface="Consolas"/>
            </a:endParaRPr>
          </a:p>
          <a:p>
            <a:pPr indent="0" lvl="0" marL="0" rtl="0" algn="ctr">
              <a:spcBef>
                <a:spcPts val="0"/>
              </a:spcBef>
              <a:spcAft>
                <a:spcPts val="0"/>
              </a:spcAft>
              <a:buNone/>
            </a:pPr>
            <a:r>
              <a:rPr b="1" lang="en">
                <a:solidFill>
                  <a:srgbClr val="FF0000"/>
                </a:solidFill>
                <a:latin typeface="Consolas"/>
                <a:ea typeface="Consolas"/>
                <a:cs typeface="Consolas"/>
                <a:sym typeface="Consolas"/>
              </a:rPr>
              <a:t>NODE</a:t>
            </a:r>
            <a:endParaRPr b="1">
              <a:solidFill>
                <a:srgbClr val="FF0000"/>
              </a:solidFill>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1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2119" name="Google Shape;2119;p110"/>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10"/>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10"/>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10"/>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10"/>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10"/>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10"/>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10"/>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10"/>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10"/>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11010100</a:t>
            </a:r>
            <a:endParaRPr b="1">
              <a:solidFill>
                <a:srgbClr val="FF0000"/>
              </a:solidFill>
              <a:latin typeface="Consolas"/>
              <a:ea typeface="Consolas"/>
              <a:cs typeface="Consolas"/>
              <a:sym typeface="Consolas"/>
            </a:endParaRPr>
          </a:p>
        </p:txBody>
      </p:sp>
      <p:sp>
        <p:nvSpPr>
          <p:cNvPr id="2129" name="Google Shape;2129;p110"/>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r>
              <a:rPr b="1" lang="en">
                <a:solidFill>
                  <a:schemeClr val="dk1"/>
                </a:solidFill>
                <a:latin typeface="Consolas"/>
                <a:ea typeface="Consolas"/>
                <a:cs typeface="Consolas"/>
                <a:sym typeface="Consolas"/>
              </a:rPr>
              <a:t>1001110</a:t>
            </a:r>
            <a:endParaRPr b="1" strike="sngStrike">
              <a:solidFill>
                <a:srgbClr val="FF0000"/>
              </a:solidFill>
              <a:latin typeface="Consolas"/>
              <a:ea typeface="Consolas"/>
              <a:cs typeface="Consolas"/>
              <a:sym typeface="Consolas"/>
            </a:endParaRPr>
          </a:p>
        </p:txBody>
      </p:sp>
      <p:sp>
        <p:nvSpPr>
          <p:cNvPr id="2130" name="Google Shape;2130;p110"/>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2131" name="Google Shape;2131;p110"/>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11010101</a:t>
            </a:r>
            <a:endParaRPr b="1">
              <a:solidFill>
                <a:srgbClr val="FF0000"/>
              </a:solidFill>
              <a:latin typeface="Consolas"/>
              <a:ea typeface="Consolas"/>
              <a:cs typeface="Consolas"/>
              <a:sym typeface="Consolas"/>
            </a:endParaRPr>
          </a:p>
        </p:txBody>
      </p:sp>
      <p:sp>
        <p:nvSpPr>
          <p:cNvPr id="2132" name="Google Shape;2132;p110"/>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2133" name="Google Shape;2133;p110"/>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2134" name="Google Shape;2134;p110"/>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2135" name="Google Shape;2135;p110"/>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2136" name="Google Shape;2136;p110"/>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2137" name="Google Shape;2137;p110"/>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2138" name="Google Shape;2138;p110"/>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2139" name="Google Shape;2139;p110"/>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2140" name="Google Shape;2140;p110"/>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2141" name="Google Shape;2141;p110"/>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2142" name="Google Shape;2142;p110"/>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2143" name="Google Shape;2143;p110"/>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2144" name="Google Shape;2144;p110"/>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2145" name="Google Shape;2145;p110"/>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2146" name="Google Shape;2146;p110"/>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2147" name="Google Shape;2147;p110"/>
          <p:cNvCxnSpPr>
            <a:stCxn id="2119" idx="3"/>
            <a:endCxn id="2127"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2148" name="Google Shape;2148;p110"/>
          <p:cNvCxnSpPr>
            <a:stCxn id="2119" idx="5"/>
            <a:endCxn id="2120"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2149" name="Google Shape;2149;p110"/>
          <p:cNvCxnSpPr>
            <a:stCxn id="2120" idx="3"/>
            <a:endCxn id="2126"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2150" name="Google Shape;2150;p110"/>
          <p:cNvCxnSpPr>
            <a:stCxn id="2120" idx="6"/>
            <a:endCxn id="2121"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2151" name="Google Shape;2151;p110"/>
          <p:cNvCxnSpPr>
            <a:stCxn id="2121" idx="3"/>
            <a:endCxn id="2125"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2152" name="Google Shape;2152;p110"/>
          <p:cNvCxnSpPr>
            <a:stCxn id="2121" idx="5"/>
            <a:endCxn id="2122"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2153" name="Google Shape;2153;p110"/>
          <p:cNvCxnSpPr>
            <a:stCxn id="2122" idx="3"/>
            <a:endCxn id="2124"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2154" name="Google Shape;2154;p110"/>
          <p:cNvCxnSpPr>
            <a:stCxn id="2122" idx="5"/>
            <a:endCxn id="2123"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2155" name="Google Shape;2155;p110"/>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endParaRPr b="1">
              <a:solidFill>
                <a:srgbClr val="FF0000"/>
              </a:solidFill>
              <a:latin typeface="Consolas"/>
              <a:ea typeface="Consolas"/>
              <a:cs typeface="Consolas"/>
              <a:sym typeface="Consolas"/>
            </a:endParaRPr>
          </a:p>
        </p:txBody>
      </p:sp>
      <p:sp>
        <p:nvSpPr>
          <p:cNvPr id="2156" name="Google Shape;2156;p110"/>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157" name="Google Shape;2157;p110"/>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158" name="Google Shape;2158;p110"/>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159" name="Google Shape;2159;p110"/>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160" name="Google Shape;2160;p110"/>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161" name="Google Shape;2161;p110"/>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162" name="Google Shape;2162;p110"/>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163" name="Google Shape;2163;p110"/>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2164" name="Google Shape;2164;p110"/>
          <p:cNvSpPr txBox="1"/>
          <p:nvPr/>
        </p:nvSpPr>
        <p:spPr>
          <a:xfrm>
            <a:off x="5478863" y="459516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00001100</a:t>
            </a:r>
            <a:endParaRPr b="1">
              <a:latin typeface="Consolas"/>
              <a:ea typeface="Consolas"/>
              <a:cs typeface="Consolas"/>
              <a:sym typeface="Consolas"/>
            </a:endParaRPr>
          </a:p>
        </p:txBody>
      </p:sp>
      <p:sp>
        <p:nvSpPr>
          <p:cNvPr id="2165" name="Google Shape;2165;p110"/>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2166" name="Google Shape;2166;p110"/>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10"/>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8" name="Google Shape;2168;p110"/>
          <p:cNvCxnSpPr>
            <a:stCxn id="2123" idx="4"/>
            <a:endCxn id="2167"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2169" name="Google Shape;2169;p110"/>
          <p:cNvCxnSpPr>
            <a:stCxn id="2123" idx="6"/>
            <a:endCxn id="2166"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2170" name="Google Shape;2170;p110"/>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171" name="Google Shape;2171;p110"/>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172" name="Google Shape;2172;p110"/>
          <p:cNvSpPr txBox="1"/>
          <p:nvPr/>
        </p:nvSpPr>
        <p:spPr>
          <a:xfrm>
            <a:off x="290374" y="3166425"/>
            <a:ext cx="1539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REPLACE</a:t>
            </a:r>
            <a:endParaRPr b="1">
              <a:solidFill>
                <a:srgbClr val="FF0000"/>
              </a:solidFill>
              <a:latin typeface="Consolas"/>
              <a:ea typeface="Consolas"/>
              <a:cs typeface="Consolas"/>
              <a:sym typeface="Consolas"/>
            </a:endParaRPr>
          </a:p>
          <a:p>
            <a:pPr indent="0" lvl="0" marL="0" rtl="0" algn="ctr">
              <a:spcBef>
                <a:spcPts val="0"/>
              </a:spcBef>
              <a:spcAft>
                <a:spcPts val="0"/>
              </a:spcAft>
              <a:buNone/>
            </a:pPr>
            <a:r>
              <a:rPr b="1" lang="en">
                <a:solidFill>
                  <a:srgbClr val="FF0000"/>
                </a:solidFill>
                <a:latin typeface="Consolas"/>
                <a:ea typeface="Consolas"/>
                <a:cs typeface="Consolas"/>
                <a:sym typeface="Consolas"/>
              </a:rPr>
              <a:t>NON-RESPONSIVE</a:t>
            </a:r>
            <a:endParaRPr b="1">
              <a:solidFill>
                <a:srgbClr val="FF0000"/>
              </a:solidFill>
              <a:latin typeface="Consolas"/>
              <a:ea typeface="Consolas"/>
              <a:cs typeface="Consolas"/>
              <a:sym typeface="Consolas"/>
            </a:endParaRPr>
          </a:p>
          <a:p>
            <a:pPr indent="0" lvl="0" marL="0" rtl="0" algn="ctr">
              <a:spcBef>
                <a:spcPts val="0"/>
              </a:spcBef>
              <a:spcAft>
                <a:spcPts val="0"/>
              </a:spcAft>
              <a:buNone/>
            </a:pPr>
            <a:r>
              <a:rPr b="1" lang="en">
                <a:solidFill>
                  <a:srgbClr val="FF0000"/>
                </a:solidFill>
                <a:latin typeface="Consolas"/>
                <a:ea typeface="Consolas"/>
                <a:cs typeface="Consolas"/>
                <a:sym typeface="Consolas"/>
              </a:rPr>
              <a:t>NODE</a:t>
            </a:r>
            <a:endParaRPr b="1">
              <a:solidFill>
                <a:srgbClr val="FF0000"/>
              </a:solidFill>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1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2178" name="Google Shape;2178;p111"/>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11"/>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11"/>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11"/>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11"/>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11"/>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11"/>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11"/>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11"/>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11"/>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2188" name="Google Shape;2188;p111"/>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r>
              <a:rPr b="1" lang="en">
                <a:latin typeface="Consolas"/>
                <a:ea typeface="Consolas"/>
                <a:cs typeface="Consolas"/>
                <a:sym typeface="Consolas"/>
              </a:rPr>
              <a:t>1001110</a:t>
            </a:r>
            <a:endParaRPr b="1" strike="sngStrike">
              <a:latin typeface="Consolas"/>
              <a:ea typeface="Consolas"/>
              <a:cs typeface="Consolas"/>
              <a:sym typeface="Consolas"/>
            </a:endParaRPr>
          </a:p>
        </p:txBody>
      </p:sp>
      <p:sp>
        <p:nvSpPr>
          <p:cNvPr id="2189" name="Google Shape;2189;p111"/>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2190" name="Google Shape;2190;p111"/>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2191" name="Google Shape;2191;p111"/>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2192" name="Google Shape;2192;p111"/>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2193" name="Google Shape;2193;p111"/>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2194" name="Google Shape;2194;p111"/>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2195" name="Google Shape;2195;p111"/>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2196" name="Google Shape;2196;p111"/>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2197" name="Google Shape;2197;p111"/>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2198" name="Google Shape;2198;p111"/>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2199" name="Google Shape;2199;p111"/>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2200" name="Google Shape;2200;p111"/>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2201" name="Google Shape;2201;p111"/>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2202" name="Google Shape;2202;p111"/>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2203" name="Google Shape;2203;p111"/>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2204" name="Google Shape;2204;p111"/>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2205" name="Google Shape;2205;p111"/>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2206" name="Google Shape;2206;p111"/>
          <p:cNvCxnSpPr>
            <a:stCxn id="2178" idx="3"/>
            <a:endCxn id="2186"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2207" name="Google Shape;2207;p111"/>
          <p:cNvCxnSpPr>
            <a:stCxn id="2178" idx="5"/>
            <a:endCxn id="2179"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2208" name="Google Shape;2208;p111"/>
          <p:cNvCxnSpPr>
            <a:stCxn id="2179" idx="3"/>
            <a:endCxn id="2185"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2209" name="Google Shape;2209;p111"/>
          <p:cNvCxnSpPr>
            <a:stCxn id="2179" idx="6"/>
            <a:endCxn id="2180"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2210" name="Google Shape;2210;p111"/>
          <p:cNvCxnSpPr>
            <a:stCxn id="2180" idx="3"/>
            <a:endCxn id="2184"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2211" name="Google Shape;2211;p111"/>
          <p:cNvCxnSpPr>
            <a:stCxn id="2180" idx="5"/>
            <a:endCxn id="2181"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2212" name="Google Shape;2212;p111"/>
          <p:cNvCxnSpPr>
            <a:stCxn id="2181" idx="3"/>
            <a:endCxn id="2183"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2213" name="Google Shape;2213;p111"/>
          <p:cNvCxnSpPr>
            <a:stCxn id="2181" idx="5"/>
            <a:endCxn id="2182"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2214" name="Google Shape;2214;p111"/>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215" name="Google Shape;2215;p111"/>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216" name="Google Shape;2216;p111"/>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217" name="Google Shape;2217;p111"/>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218" name="Google Shape;2218;p111"/>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219" name="Google Shape;2219;p111"/>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220" name="Google Shape;2220;p111"/>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221" name="Google Shape;2221;p111"/>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222" name="Google Shape;2222;p111"/>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2223" name="Google Shape;2223;p111"/>
          <p:cNvSpPr txBox="1"/>
          <p:nvPr/>
        </p:nvSpPr>
        <p:spPr>
          <a:xfrm>
            <a:off x="5478863" y="459516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00001100</a:t>
            </a:r>
            <a:endParaRPr b="1">
              <a:latin typeface="Consolas"/>
              <a:ea typeface="Consolas"/>
              <a:cs typeface="Consolas"/>
              <a:sym typeface="Consolas"/>
            </a:endParaRPr>
          </a:p>
        </p:txBody>
      </p:sp>
      <p:sp>
        <p:nvSpPr>
          <p:cNvPr id="2224" name="Google Shape;2224;p111"/>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2225" name="Google Shape;2225;p111"/>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11"/>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7" name="Google Shape;2227;p111"/>
          <p:cNvCxnSpPr>
            <a:stCxn id="2182" idx="4"/>
            <a:endCxn id="2226"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2228" name="Google Shape;2228;p111"/>
          <p:cNvCxnSpPr>
            <a:stCxn id="2182" idx="6"/>
            <a:endCxn id="2225"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2229" name="Google Shape;2229;p111"/>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230" name="Google Shape;2230;p111"/>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1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2236" name="Google Shape;2236;p112"/>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12"/>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12"/>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12"/>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12"/>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12"/>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12"/>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12"/>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12"/>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12"/>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2246" name="Google Shape;2246;p112"/>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11001110</a:t>
            </a:r>
            <a:endParaRPr b="1" strike="sngStrike">
              <a:latin typeface="Consolas"/>
              <a:ea typeface="Consolas"/>
              <a:cs typeface="Consolas"/>
              <a:sym typeface="Consolas"/>
            </a:endParaRPr>
          </a:p>
        </p:txBody>
      </p:sp>
      <p:sp>
        <p:nvSpPr>
          <p:cNvPr id="2247" name="Google Shape;2247;p112"/>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2248" name="Google Shape;2248;p112"/>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2249" name="Google Shape;2249;p112"/>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2250" name="Google Shape;2250;p112"/>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2251" name="Google Shape;2251;p112"/>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2252" name="Google Shape;2252;p112"/>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2253" name="Google Shape;2253;p112"/>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2254" name="Google Shape;2254;p112"/>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2255" name="Google Shape;2255;p112"/>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2256" name="Google Shape;2256;p112"/>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2257" name="Google Shape;2257;p112"/>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2258" name="Google Shape;2258;p112"/>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2259" name="Google Shape;2259;p112"/>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2260" name="Google Shape;2260;p112"/>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2261" name="Google Shape;2261;p112"/>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2262" name="Google Shape;2262;p112"/>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2263" name="Google Shape;2263;p112"/>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2264" name="Google Shape;2264;p112"/>
          <p:cNvCxnSpPr>
            <a:stCxn id="2236" idx="3"/>
            <a:endCxn id="2244"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2265" name="Google Shape;2265;p112"/>
          <p:cNvCxnSpPr>
            <a:stCxn id="2236" idx="5"/>
            <a:endCxn id="2237"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2266" name="Google Shape;2266;p112"/>
          <p:cNvCxnSpPr>
            <a:stCxn id="2237" idx="3"/>
            <a:endCxn id="2243"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2267" name="Google Shape;2267;p112"/>
          <p:cNvCxnSpPr>
            <a:stCxn id="2237" idx="6"/>
            <a:endCxn id="2238"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2268" name="Google Shape;2268;p112"/>
          <p:cNvCxnSpPr>
            <a:stCxn id="2238" idx="3"/>
            <a:endCxn id="2242"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2269" name="Google Shape;2269;p112"/>
          <p:cNvCxnSpPr>
            <a:stCxn id="2238" idx="5"/>
            <a:endCxn id="2239"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2270" name="Google Shape;2270;p112"/>
          <p:cNvCxnSpPr>
            <a:stCxn id="2239" idx="3"/>
            <a:endCxn id="2241"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2271" name="Google Shape;2271;p112"/>
          <p:cNvCxnSpPr>
            <a:stCxn id="2239" idx="5"/>
            <a:endCxn id="2240"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2272" name="Google Shape;2272;p112"/>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273" name="Google Shape;2273;p112"/>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274" name="Google Shape;2274;p112"/>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275" name="Google Shape;2275;p112"/>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276" name="Google Shape;2276;p112"/>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277" name="Google Shape;2277;p112"/>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278" name="Google Shape;2278;p112"/>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279" name="Google Shape;2279;p112"/>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2280" name="Google Shape;2280;p112"/>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2281" name="Google Shape;2281;p112"/>
          <p:cNvSpPr txBox="1"/>
          <p:nvPr/>
        </p:nvSpPr>
        <p:spPr>
          <a:xfrm>
            <a:off x="5478863" y="459516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00001100</a:t>
            </a:r>
            <a:endParaRPr b="1">
              <a:latin typeface="Consolas"/>
              <a:ea typeface="Consolas"/>
              <a:cs typeface="Consolas"/>
              <a:sym typeface="Consolas"/>
            </a:endParaRPr>
          </a:p>
        </p:txBody>
      </p:sp>
      <p:sp>
        <p:nvSpPr>
          <p:cNvPr id="2282" name="Google Shape;2282;p112"/>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2283" name="Google Shape;2283;p112"/>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12"/>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5" name="Google Shape;2285;p112"/>
          <p:cNvCxnSpPr>
            <a:stCxn id="2240" idx="4"/>
            <a:endCxn id="2284"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2286" name="Google Shape;2286;p112"/>
          <p:cNvCxnSpPr>
            <a:stCxn id="2240" idx="6"/>
            <a:endCxn id="2283"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2287" name="Google Shape;2287;p112"/>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2288" name="Google Shape;2288;p112"/>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1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2294" name="Google Shape;2294;p113"/>
          <p:cNvSpPr txBox="1"/>
          <p:nvPr>
            <p:ph idx="4294967295" type="ctrTitle"/>
          </p:nvPr>
        </p:nvSpPr>
        <p:spPr>
          <a:xfrm>
            <a:off x="685800" y="2229300"/>
            <a:ext cx="7772400" cy="131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“typical” config:</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k = 20</a:t>
            </a:r>
            <a:endParaRPr>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1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2300" name="Google Shape;2300;p114"/>
          <p:cNvSpPr txBox="1"/>
          <p:nvPr>
            <p:ph idx="4294967295" type="ctrTitle"/>
          </p:nvPr>
        </p:nvSpPr>
        <p:spPr>
          <a:xfrm>
            <a:off x="685800" y="2229300"/>
            <a:ext cx="7772400" cy="131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each node stores info on 20 * lg (n) nodes </a:t>
            </a:r>
            <a:endParaRPr>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1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2306" name="Google Shape;2306;p115"/>
          <p:cNvSpPr txBox="1"/>
          <p:nvPr>
            <p:ph idx="4294967295" type="ctrTitle"/>
          </p:nvPr>
        </p:nvSpPr>
        <p:spPr>
          <a:xfrm>
            <a:off x="685800" y="1954425"/>
            <a:ext cx="7772400" cy="236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“lg”s are awesome:</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20 * lg(1,000,000,000)  				= ~ 598</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20 * lg(1,000,000,000,000) 		= ~ 798</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20 * lg(1,000,000,000,000,000)	= ~ 997 </a:t>
            </a:r>
            <a:endParaRPr>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1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8"/>
          <p:cNvPicPr preferRelativeResize="0"/>
          <p:nvPr/>
        </p:nvPicPr>
        <p:blipFill>
          <a:blip r:embed="rId3">
            <a:alphaModFix/>
          </a:blip>
          <a:stretch>
            <a:fillRect/>
          </a:stretch>
        </p:blipFill>
        <p:spPr>
          <a:xfrm>
            <a:off x="0" y="-857787"/>
            <a:ext cx="9144000" cy="68590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1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317" name="Google Shape;2317;p117"/>
          <p:cNvSpPr txBox="1"/>
          <p:nvPr>
            <p:ph idx="4294967295" type="ctrTitle"/>
          </p:nvPr>
        </p:nvSpPr>
        <p:spPr>
          <a:xfrm>
            <a:off x="685800" y="2229300"/>
            <a:ext cx="7772400" cy="131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FIND_NODE and PING</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1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323" name="Google Shape;2323;p118"/>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324" name="Google Shape;2324;p118"/>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325" name="Google Shape;2325;p118"/>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1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331" name="Google Shape;2331;p119"/>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sp>
        <p:nvSpPr>
          <p:cNvPr id="2332" name="Google Shape;2332;p119"/>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333" name="Google Shape;2333;p119"/>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334" name="Google Shape;2334;p119"/>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1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340" name="Google Shape;2340;p120"/>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341" name="Google Shape;2341;p120"/>
          <p:cNvCxnSpPr>
            <a:stCxn id="2342" idx="1"/>
            <a:endCxn id="2340" idx="3"/>
          </p:cNvCxnSpPr>
          <p:nvPr/>
        </p:nvCxnSpPr>
        <p:spPr>
          <a:xfrm flipH="1">
            <a:off x="2663275" y="1822775"/>
            <a:ext cx="3162300" cy="1191900"/>
          </a:xfrm>
          <a:prstGeom prst="straightConnector1">
            <a:avLst/>
          </a:prstGeom>
          <a:noFill/>
          <a:ln cap="flat" cmpd="sng" w="19050">
            <a:solidFill>
              <a:schemeClr val="dk2"/>
            </a:solidFill>
            <a:prstDash val="dot"/>
            <a:round/>
            <a:headEnd len="med" w="med" type="none"/>
            <a:tailEnd len="med" w="med" type="none"/>
          </a:ln>
        </p:spPr>
      </p:cxnSp>
      <p:cxnSp>
        <p:nvCxnSpPr>
          <p:cNvPr id="2343" name="Google Shape;2343;p120"/>
          <p:cNvCxnSpPr>
            <a:stCxn id="2344" idx="1"/>
            <a:endCxn id="2340"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345" name="Google Shape;2345;p120"/>
          <p:cNvCxnSpPr>
            <a:stCxn id="2346" idx="1"/>
            <a:endCxn id="2340" idx="3"/>
          </p:cNvCxnSpPr>
          <p:nvPr/>
        </p:nvCxnSpPr>
        <p:spPr>
          <a:xfrm rot="10800000">
            <a:off x="2663275" y="3014675"/>
            <a:ext cx="3162300" cy="1360800"/>
          </a:xfrm>
          <a:prstGeom prst="straightConnector1">
            <a:avLst/>
          </a:prstGeom>
          <a:noFill/>
          <a:ln cap="flat" cmpd="sng" w="19050">
            <a:solidFill>
              <a:schemeClr val="dk2"/>
            </a:solidFill>
            <a:prstDash val="dot"/>
            <a:round/>
            <a:headEnd len="med" w="med" type="none"/>
            <a:tailEnd len="med" w="med" type="none"/>
          </a:ln>
        </p:spPr>
      </p:cxnSp>
      <p:sp>
        <p:nvSpPr>
          <p:cNvPr id="2347" name="Google Shape;2347;p120"/>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348" name="Google Shape;2348;p120"/>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349" name="Google Shape;2349;p120"/>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1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355" name="Google Shape;2355;p121"/>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356" name="Google Shape;2356;p121"/>
          <p:cNvCxnSpPr>
            <a:stCxn id="2357" idx="1"/>
            <a:endCxn id="2355" idx="3"/>
          </p:cNvCxnSpPr>
          <p:nvPr/>
        </p:nvCxnSpPr>
        <p:spPr>
          <a:xfrm flipH="1">
            <a:off x="2663275" y="1822775"/>
            <a:ext cx="3162300" cy="1191900"/>
          </a:xfrm>
          <a:prstGeom prst="straightConnector1">
            <a:avLst/>
          </a:prstGeom>
          <a:noFill/>
          <a:ln cap="flat" cmpd="sng" w="19050">
            <a:solidFill>
              <a:schemeClr val="dk2"/>
            </a:solidFill>
            <a:prstDash val="solid"/>
            <a:round/>
            <a:headEnd len="med" w="med" type="triangle"/>
            <a:tailEnd len="med" w="med" type="none"/>
          </a:ln>
        </p:spPr>
      </p:cxnSp>
      <p:cxnSp>
        <p:nvCxnSpPr>
          <p:cNvPr id="2358" name="Google Shape;2358;p121"/>
          <p:cNvCxnSpPr>
            <a:stCxn id="2359" idx="1"/>
            <a:endCxn id="2355"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360" name="Google Shape;2360;p121"/>
          <p:cNvCxnSpPr>
            <a:stCxn id="2361" idx="1"/>
            <a:endCxn id="2355" idx="3"/>
          </p:cNvCxnSpPr>
          <p:nvPr/>
        </p:nvCxnSpPr>
        <p:spPr>
          <a:xfrm rot="10800000">
            <a:off x="2663275" y="3014675"/>
            <a:ext cx="3162300" cy="1360800"/>
          </a:xfrm>
          <a:prstGeom prst="straightConnector1">
            <a:avLst/>
          </a:prstGeom>
          <a:noFill/>
          <a:ln cap="flat" cmpd="sng" w="19050">
            <a:solidFill>
              <a:schemeClr val="dk2"/>
            </a:solidFill>
            <a:prstDash val="dot"/>
            <a:round/>
            <a:headEnd len="med" w="med" type="none"/>
            <a:tailEnd len="med" w="med" type="none"/>
          </a:ln>
        </p:spPr>
      </p:cxnSp>
      <p:sp>
        <p:nvSpPr>
          <p:cNvPr id="2362" name="Google Shape;2362;p121"/>
          <p:cNvSpPr txBox="1"/>
          <p:nvPr/>
        </p:nvSpPr>
        <p:spPr>
          <a:xfrm>
            <a:off x="3107525" y="1928800"/>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FIND_NODE (N)</a:t>
            </a:r>
            <a:endParaRPr>
              <a:latin typeface="Consolas"/>
              <a:ea typeface="Consolas"/>
              <a:cs typeface="Consolas"/>
              <a:sym typeface="Consolas"/>
            </a:endParaRPr>
          </a:p>
        </p:txBody>
      </p:sp>
      <p:sp>
        <p:nvSpPr>
          <p:cNvPr id="2363" name="Google Shape;2363;p121"/>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364" name="Google Shape;2364;p121"/>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365" name="Google Shape;2365;p121"/>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1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371" name="Google Shape;2371;p122"/>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372" name="Google Shape;2372;p122"/>
          <p:cNvCxnSpPr>
            <a:stCxn id="2373" idx="1"/>
            <a:endCxn id="2371" idx="3"/>
          </p:cNvCxnSpPr>
          <p:nvPr/>
        </p:nvCxnSpPr>
        <p:spPr>
          <a:xfrm flipH="1">
            <a:off x="2663275" y="1822775"/>
            <a:ext cx="3162600" cy="1191900"/>
          </a:xfrm>
          <a:prstGeom prst="straightConnector1">
            <a:avLst/>
          </a:prstGeom>
          <a:noFill/>
          <a:ln cap="flat" cmpd="sng" w="19050">
            <a:solidFill>
              <a:schemeClr val="dk2"/>
            </a:solidFill>
            <a:prstDash val="solid"/>
            <a:round/>
            <a:headEnd len="med" w="med" type="triangle"/>
            <a:tailEnd len="med" w="med" type="none"/>
          </a:ln>
        </p:spPr>
      </p:cxnSp>
      <p:cxnSp>
        <p:nvCxnSpPr>
          <p:cNvPr id="2374" name="Google Shape;2374;p122"/>
          <p:cNvCxnSpPr>
            <a:stCxn id="2375" idx="1"/>
            <a:endCxn id="2371"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376" name="Google Shape;2376;p122"/>
          <p:cNvCxnSpPr>
            <a:stCxn id="2377" idx="1"/>
            <a:endCxn id="2371"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378" name="Google Shape;2378;p122"/>
          <p:cNvSpPr txBox="1"/>
          <p:nvPr/>
        </p:nvSpPr>
        <p:spPr>
          <a:xfrm>
            <a:off x="6564475" y="132312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(stores N)</a:t>
            </a:r>
            <a:endParaRPr>
              <a:latin typeface="Consolas"/>
              <a:ea typeface="Consolas"/>
              <a:cs typeface="Consolas"/>
              <a:sym typeface="Consolas"/>
            </a:endParaRPr>
          </a:p>
        </p:txBody>
      </p:sp>
      <p:sp>
        <p:nvSpPr>
          <p:cNvPr id="2379" name="Google Shape;2379;p122"/>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380" name="Google Shape;2380;p122"/>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381" name="Google Shape;2381;p122"/>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1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387" name="Google Shape;2387;p123"/>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388" name="Google Shape;2388;p123"/>
          <p:cNvCxnSpPr>
            <a:stCxn id="2389" idx="1"/>
            <a:endCxn id="2387" idx="3"/>
          </p:cNvCxnSpPr>
          <p:nvPr/>
        </p:nvCxnSpPr>
        <p:spPr>
          <a:xfrm flipH="1">
            <a:off x="2663275" y="1822775"/>
            <a:ext cx="3162600" cy="1191900"/>
          </a:xfrm>
          <a:prstGeom prst="straightConnector1">
            <a:avLst/>
          </a:prstGeom>
          <a:noFill/>
          <a:ln cap="flat" cmpd="sng" w="19050">
            <a:solidFill>
              <a:schemeClr val="dk2"/>
            </a:solidFill>
            <a:prstDash val="solid"/>
            <a:round/>
            <a:headEnd len="med" w="med" type="none"/>
            <a:tailEnd len="med" w="med" type="triangle"/>
          </a:ln>
        </p:spPr>
      </p:cxnSp>
      <p:cxnSp>
        <p:nvCxnSpPr>
          <p:cNvPr id="2390" name="Google Shape;2390;p123"/>
          <p:cNvCxnSpPr>
            <a:stCxn id="2391" idx="1"/>
            <a:endCxn id="2387"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392" name="Google Shape;2392;p123"/>
          <p:cNvCxnSpPr>
            <a:stCxn id="2393" idx="1"/>
            <a:endCxn id="2387"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394" name="Google Shape;2394;p123"/>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395" name="Google Shape;2395;p123"/>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396" name="Google Shape;2396;p123"/>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397" name="Google Shape;2397;p123"/>
          <p:cNvSpPr txBox="1"/>
          <p:nvPr/>
        </p:nvSpPr>
        <p:spPr>
          <a:xfrm>
            <a:off x="2977075" y="1928800"/>
            <a:ext cx="1979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(returns closest)</a:t>
            </a:r>
            <a:endParaRPr>
              <a:latin typeface="Consolas"/>
              <a:ea typeface="Consolas"/>
              <a:cs typeface="Consolas"/>
              <a:sym typeface="Consola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1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403" name="Google Shape;2403;p124"/>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404" name="Google Shape;2404;p124"/>
          <p:cNvCxnSpPr>
            <a:stCxn id="2405" idx="1"/>
            <a:endCxn id="2403" idx="3"/>
          </p:cNvCxnSpPr>
          <p:nvPr/>
        </p:nvCxnSpPr>
        <p:spPr>
          <a:xfrm flipH="1">
            <a:off x="2663275" y="1822775"/>
            <a:ext cx="3162300" cy="1191900"/>
          </a:xfrm>
          <a:prstGeom prst="straightConnector1">
            <a:avLst/>
          </a:prstGeom>
          <a:noFill/>
          <a:ln cap="flat" cmpd="sng" w="19050">
            <a:solidFill>
              <a:schemeClr val="dk2"/>
            </a:solidFill>
            <a:prstDash val="dot"/>
            <a:round/>
            <a:headEnd len="med" w="med" type="none"/>
            <a:tailEnd len="med" w="med" type="none"/>
          </a:ln>
        </p:spPr>
      </p:cxnSp>
      <p:cxnSp>
        <p:nvCxnSpPr>
          <p:cNvPr id="2406" name="Google Shape;2406;p124"/>
          <p:cNvCxnSpPr>
            <a:stCxn id="2407" idx="1"/>
            <a:endCxn id="2403" idx="3"/>
          </p:cNvCxnSpPr>
          <p:nvPr/>
        </p:nvCxnSpPr>
        <p:spPr>
          <a:xfrm rot="10800000">
            <a:off x="2663275" y="3014675"/>
            <a:ext cx="4092300" cy="196500"/>
          </a:xfrm>
          <a:prstGeom prst="straightConnector1">
            <a:avLst/>
          </a:prstGeom>
          <a:noFill/>
          <a:ln cap="flat" cmpd="sng" w="19050">
            <a:solidFill>
              <a:schemeClr val="dk2"/>
            </a:solidFill>
            <a:prstDash val="solid"/>
            <a:round/>
            <a:headEnd len="med" w="med" type="triangle"/>
            <a:tailEnd len="med" w="med" type="none"/>
          </a:ln>
        </p:spPr>
      </p:cxnSp>
      <p:cxnSp>
        <p:nvCxnSpPr>
          <p:cNvPr id="2408" name="Google Shape;2408;p124"/>
          <p:cNvCxnSpPr>
            <a:stCxn id="2409" idx="1"/>
            <a:endCxn id="2403" idx="3"/>
          </p:cNvCxnSpPr>
          <p:nvPr/>
        </p:nvCxnSpPr>
        <p:spPr>
          <a:xfrm rot="10800000">
            <a:off x="2663275" y="3014675"/>
            <a:ext cx="3162300" cy="1360800"/>
          </a:xfrm>
          <a:prstGeom prst="straightConnector1">
            <a:avLst/>
          </a:prstGeom>
          <a:noFill/>
          <a:ln cap="flat" cmpd="sng" w="19050">
            <a:solidFill>
              <a:schemeClr val="dk2"/>
            </a:solidFill>
            <a:prstDash val="dot"/>
            <a:round/>
            <a:headEnd len="med" w="med" type="none"/>
            <a:tailEnd len="med" w="med" type="none"/>
          </a:ln>
        </p:spPr>
      </p:cxnSp>
      <p:sp>
        <p:nvSpPr>
          <p:cNvPr id="2410" name="Google Shape;2410;p124"/>
          <p:cNvSpPr txBox="1"/>
          <p:nvPr/>
        </p:nvSpPr>
        <p:spPr>
          <a:xfrm>
            <a:off x="3691650" y="2664650"/>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FIND_NODE (N)</a:t>
            </a:r>
            <a:endParaRPr>
              <a:latin typeface="Consolas"/>
              <a:ea typeface="Consolas"/>
              <a:cs typeface="Consolas"/>
              <a:sym typeface="Consolas"/>
            </a:endParaRPr>
          </a:p>
        </p:txBody>
      </p:sp>
      <p:sp>
        <p:nvSpPr>
          <p:cNvPr id="2411" name="Google Shape;2411;p124"/>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412" name="Google Shape;2412;p124"/>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413" name="Google Shape;2413;p124"/>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1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419" name="Google Shape;2419;p125"/>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420" name="Google Shape;2420;p125"/>
          <p:cNvCxnSpPr>
            <a:stCxn id="2421" idx="1"/>
            <a:endCxn id="2419"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422" name="Google Shape;2422;p125"/>
          <p:cNvCxnSpPr>
            <a:stCxn id="2423" idx="1"/>
            <a:endCxn id="2419" idx="3"/>
          </p:cNvCxnSpPr>
          <p:nvPr/>
        </p:nvCxnSpPr>
        <p:spPr>
          <a:xfrm rot="10800000">
            <a:off x="2663275" y="3014675"/>
            <a:ext cx="4092300" cy="196500"/>
          </a:xfrm>
          <a:prstGeom prst="straightConnector1">
            <a:avLst/>
          </a:prstGeom>
          <a:noFill/>
          <a:ln cap="flat" cmpd="sng" w="19050">
            <a:solidFill>
              <a:schemeClr val="dk2"/>
            </a:solidFill>
            <a:prstDash val="solid"/>
            <a:round/>
            <a:headEnd len="med" w="med" type="triangle"/>
            <a:tailEnd len="med" w="med" type="none"/>
          </a:ln>
        </p:spPr>
      </p:cxnSp>
      <p:cxnSp>
        <p:nvCxnSpPr>
          <p:cNvPr id="2424" name="Google Shape;2424;p125"/>
          <p:cNvCxnSpPr>
            <a:stCxn id="2425" idx="1"/>
            <a:endCxn id="2419"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426" name="Google Shape;2426;p125"/>
          <p:cNvSpPr txBox="1"/>
          <p:nvPr/>
        </p:nvSpPr>
        <p:spPr>
          <a:xfrm>
            <a:off x="7502675" y="27860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(stores N)</a:t>
            </a:r>
            <a:endParaRPr>
              <a:latin typeface="Consolas"/>
              <a:ea typeface="Consolas"/>
              <a:cs typeface="Consolas"/>
              <a:sym typeface="Consolas"/>
            </a:endParaRPr>
          </a:p>
        </p:txBody>
      </p:sp>
      <p:sp>
        <p:nvSpPr>
          <p:cNvPr id="2427" name="Google Shape;2427;p125"/>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428" name="Google Shape;2428;p125"/>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429" name="Google Shape;2429;p125"/>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1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435" name="Google Shape;2435;p126"/>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436" name="Google Shape;2436;p126"/>
          <p:cNvCxnSpPr>
            <a:stCxn id="2437" idx="1"/>
            <a:endCxn id="2435"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438" name="Google Shape;2438;p126"/>
          <p:cNvCxnSpPr>
            <a:stCxn id="2439" idx="1"/>
            <a:endCxn id="2435" idx="3"/>
          </p:cNvCxnSpPr>
          <p:nvPr/>
        </p:nvCxnSpPr>
        <p:spPr>
          <a:xfrm rot="10800000">
            <a:off x="2663275" y="3014675"/>
            <a:ext cx="4092300" cy="196500"/>
          </a:xfrm>
          <a:prstGeom prst="straightConnector1">
            <a:avLst/>
          </a:prstGeom>
          <a:noFill/>
          <a:ln cap="flat" cmpd="sng" w="19050">
            <a:solidFill>
              <a:schemeClr val="dk2"/>
            </a:solidFill>
            <a:prstDash val="solid"/>
            <a:round/>
            <a:headEnd len="med" w="med" type="none"/>
            <a:tailEnd len="med" w="med" type="triangle"/>
          </a:ln>
        </p:spPr>
      </p:cxnSp>
      <p:cxnSp>
        <p:nvCxnSpPr>
          <p:cNvPr id="2440" name="Google Shape;2440;p126"/>
          <p:cNvCxnSpPr>
            <a:stCxn id="2441" idx="1"/>
            <a:endCxn id="2435"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442" name="Google Shape;2442;p126"/>
          <p:cNvSpPr txBox="1"/>
          <p:nvPr/>
        </p:nvSpPr>
        <p:spPr>
          <a:xfrm>
            <a:off x="3691650" y="2664650"/>
            <a:ext cx="20403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(returns closest)</a:t>
            </a:r>
            <a:endParaRPr>
              <a:latin typeface="Consolas"/>
              <a:ea typeface="Consolas"/>
              <a:cs typeface="Consolas"/>
              <a:sym typeface="Consolas"/>
            </a:endParaRPr>
          </a:p>
        </p:txBody>
      </p:sp>
      <p:sp>
        <p:nvSpPr>
          <p:cNvPr id="2443" name="Google Shape;2443;p126"/>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444" name="Google Shape;2444;p126"/>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445" name="Google Shape;2445;p126"/>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9"/>
          <p:cNvPicPr preferRelativeResize="0"/>
          <p:nvPr/>
        </p:nvPicPr>
        <p:blipFill>
          <a:blip r:embed="rId3">
            <a:alphaModFix/>
          </a:blip>
          <a:stretch>
            <a:fillRect/>
          </a:stretch>
        </p:blipFill>
        <p:spPr>
          <a:xfrm>
            <a:off x="1458838" y="228904"/>
            <a:ext cx="6226324" cy="468570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12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451" name="Google Shape;2451;p127"/>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452" name="Google Shape;2452;p127"/>
          <p:cNvCxnSpPr>
            <a:stCxn id="2453" idx="1"/>
            <a:endCxn id="2451" idx="3"/>
          </p:cNvCxnSpPr>
          <p:nvPr/>
        </p:nvCxnSpPr>
        <p:spPr>
          <a:xfrm flipH="1">
            <a:off x="2663275" y="1822775"/>
            <a:ext cx="3162300" cy="1191900"/>
          </a:xfrm>
          <a:prstGeom prst="straightConnector1">
            <a:avLst/>
          </a:prstGeom>
          <a:noFill/>
          <a:ln cap="flat" cmpd="sng" w="19050">
            <a:solidFill>
              <a:schemeClr val="dk2"/>
            </a:solidFill>
            <a:prstDash val="dot"/>
            <a:round/>
            <a:headEnd len="med" w="med" type="none"/>
            <a:tailEnd len="med" w="med" type="none"/>
          </a:ln>
        </p:spPr>
      </p:cxnSp>
      <p:cxnSp>
        <p:nvCxnSpPr>
          <p:cNvPr id="2454" name="Google Shape;2454;p127"/>
          <p:cNvCxnSpPr>
            <a:stCxn id="2455" idx="1"/>
            <a:endCxn id="2451"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456" name="Google Shape;2456;p127"/>
          <p:cNvCxnSpPr>
            <a:stCxn id="2457" idx="1"/>
            <a:endCxn id="2451" idx="3"/>
          </p:cNvCxnSpPr>
          <p:nvPr/>
        </p:nvCxnSpPr>
        <p:spPr>
          <a:xfrm rot="10800000">
            <a:off x="2663275" y="3014675"/>
            <a:ext cx="3162300" cy="1360800"/>
          </a:xfrm>
          <a:prstGeom prst="straightConnector1">
            <a:avLst/>
          </a:prstGeom>
          <a:noFill/>
          <a:ln cap="flat" cmpd="sng" w="19050">
            <a:solidFill>
              <a:schemeClr val="dk2"/>
            </a:solidFill>
            <a:prstDash val="solid"/>
            <a:round/>
            <a:headEnd len="med" w="med" type="triangle"/>
            <a:tailEnd len="med" w="med" type="none"/>
          </a:ln>
        </p:spPr>
      </p:cxnSp>
      <p:sp>
        <p:nvSpPr>
          <p:cNvPr id="2458" name="Google Shape;2458;p127"/>
          <p:cNvSpPr txBox="1"/>
          <p:nvPr/>
        </p:nvSpPr>
        <p:spPr>
          <a:xfrm>
            <a:off x="2989650" y="38254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FIND_NODE (N)</a:t>
            </a:r>
            <a:endParaRPr>
              <a:latin typeface="Consolas"/>
              <a:ea typeface="Consolas"/>
              <a:cs typeface="Consolas"/>
              <a:sym typeface="Consolas"/>
            </a:endParaRPr>
          </a:p>
        </p:txBody>
      </p:sp>
      <p:sp>
        <p:nvSpPr>
          <p:cNvPr id="2459" name="Google Shape;2459;p127"/>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460" name="Google Shape;2460;p127"/>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461" name="Google Shape;2461;p127"/>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12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467" name="Google Shape;2467;p128"/>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468" name="Google Shape;2468;p128"/>
          <p:cNvCxnSpPr>
            <a:stCxn id="2469" idx="1"/>
            <a:endCxn id="2467"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470" name="Google Shape;2470;p128"/>
          <p:cNvCxnSpPr>
            <a:stCxn id="2471" idx="1"/>
            <a:endCxn id="2467"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472" name="Google Shape;2472;p128"/>
          <p:cNvCxnSpPr>
            <a:stCxn id="2473" idx="1"/>
            <a:endCxn id="2467" idx="3"/>
          </p:cNvCxnSpPr>
          <p:nvPr/>
        </p:nvCxnSpPr>
        <p:spPr>
          <a:xfrm rot="10800000">
            <a:off x="2663275" y="3014675"/>
            <a:ext cx="3162600" cy="1360800"/>
          </a:xfrm>
          <a:prstGeom prst="straightConnector1">
            <a:avLst/>
          </a:prstGeom>
          <a:noFill/>
          <a:ln cap="flat" cmpd="sng" w="19050">
            <a:solidFill>
              <a:schemeClr val="dk2"/>
            </a:solidFill>
            <a:prstDash val="solid"/>
            <a:round/>
            <a:headEnd len="med" w="med" type="triangle"/>
            <a:tailEnd len="med" w="med" type="none"/>
          </a:ln>
        </p:spPr>
      </p:cxnSp>
      <p:sp>
        <p:nvSpPr>
          <p:cNvPr id="2474" name="Google Shape;2474;p128"/>
          <p:cNvSpPr txBox="1"/>
          <p:nvPr/>
        </p:nvSpPr>
        <p:spPr>
          <a:xfrm>
            <a:off x="6502500" y="4431150"/>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(stores N)</a:t>
            </a:r>
            <a:endParaRPr>
              <a:latin typeface="Consolas"/>
              <a:ea typeface="Consolas"/>
              <a:cs typeface="Consolas"/>
              <a:sym typeface="Consolas"/>
            </a:endParaRPr>
          </a:p>
        </p:txBody>
      </p:sp>
      <p:sp>
        <p:nvSpPr>
          <p:cNvPr id="2475" name="Google Shape;2475;p128"/>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476" name="Google Shape;2476;p128"/>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477" name="Google Shape;2477;p128"/>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1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483" name="Google Shape;2483;p129"/>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484" name="Google Shape;2484;p129"/>
          <p:cNvCxnSpPr>
            <a:stCxn id="2485" idx="1"/>
            <a:endCxn id="2483"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486" name="Google Shape;2486;p129"/>
          <p:cNvCxnSpPr>
            <a:stCxn id="2487" idx="1"/>
            <a:endCxn id="2483"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488" name="Google Shape;2488;p129"/>
          <p:cNvCxnSpPr>
            <a:stCxn id="2489" idx="1"/>
            <a:endCxn id="2483" idx="3"/>
          </p:cNvCxnSpPr>
          <p:nvPr/>
        </p:nvCxnSpPr>
        <p:spPr>
          <a:xfrm rot="10800000">
            <a:off x="2663275" y="3014675"/>
            <a:ext cx="3162600" cy="1360800"/>
          </a:xfrm>
          <a:prstGeom prst="straightConnector1">
            <a:avLst/>
          </a:prstGeom>
          <a:noFill/>
          <a:ln cap="flat" cmpd="sng" w="19050">
            <a:solidFill>
              <a:schemeClr val="dk2"/>
            </a:solidFill>
            <a:prstDash val="solid"/>
            <a:round/>
            <a:headEnd len="med" w="med" type="none"/>
            <a:tailEnd len="med" w="med" type="triangle"/>
          </a:ln>
        </p:spPr>
      </p:cxnSp>
      <p:sp>
        <p:nvSpPr>
          <p:cNvPr id="2490" name="Google Shape;2490;p129"/>
          <p:cNvSpPr txBox="1"/>
          <p:nvPr/>
        </p:nvSpPr>
        <p:spPr>
          <a:xfrm>
            <a:off x="2989650" y="3825475"/>
            <a:ext cx="1942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(returns closest)</a:t>
            </a:r>
            <a:endParaRPr>
              <a:latin typeface="Consolas"/>
              <a:ea typeface="Consolas"/>
              <a:cs typeface="Consolas"/>
              <a:sym typeface="Consolas"/>
            </a:endParaRPr>
          </a:p>
        </p:txBody>
      </p:sp>
      <p:sp>
        <p:nvSpPr>
          <p:cNvPr id="2491" name="Google Shape;2491;p129"/>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492" name="Google Shape;2492;p129"/>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493" name="Google Shape;2493;p129"/>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1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499" name="Google Shape;2499;p130"/>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500" name="Google Shape;2500;p130"/>
          <p:cNvCxnSpPr>
            <a:stCxn id="2501" idx="1"/>
            <a:endCxn id="2499"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502" name="Google Shape;2502;p130"/>
          <p:cNvCxnSpPr>
            <a:stCxn id="2503" idx="1"/>
            <a:endCxn id="2499"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504" name="Google Shape;2504;p130"/>
          <p:cNvCxnSpPr>
            <a:stCxn id="2505" idx="1"/>
            <a:endCxn id="2499"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506" name="Google Shape;2506;p130"/>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507" name="Google Shape;2507;p130"/>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508" name="Google Shape;2508;p130"/>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1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514" name="Google Shape;2514;p131"/>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515" name="Google Shape;2515;p131"/>
          <p:cNvCxnSpPr>
            <a:stCxn id="2516" idx="1"/>
            <a:endCxn id="2514"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517" name="Google Shape;2517;p131"/>
          <p:cNvCxnSpPr>
            <a:stCxn id="2518" idx="1"/>
            <a:endCxn id="2514"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519" name="Google Shape;2519;p131"/>
          <p:cNvCxnSpPr>
            <a:stCxn id="2520" idx="1"/>
            <a:endCxn id="2514"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521" name="Google Shape;2521;p131"/>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522" name="Google Shape;2522;p131"/>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523" name="Google Shape;2523;p131"/>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524" name="Google Shape;2524;p131"/>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525" name="Google Shape;2525;p131"/>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526" name="Google Shape;2526;p131"/>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527" name="Google Shape;2527;p131"/>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528" name="Google Shape;2528;p131"/>
          <p:cNvCxnSpPr>
            <a:endCxn id="2514"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529" name="Google Shape;2529;p131"/>
          <p:cNvCxnSpPr>
            <a:stCxn id="2525" idx="1"/>
            <a:endCxn id="2514"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530" name="Google Shape;2530;p131"/>
          <p:cNvCxnSpPr>
            <a:endCxn id="2514"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531" name="Google Shape;2531;p131"/>
          <p:cNvCxnSpPr>
            <a:stCxn id="2527" idx="1"/>
            <a:endCxn id="2514"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1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537" name="Google Shape;2537;p132"/>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538" name="Google Shape;2538;p132"/>
          <p:cNvCxnSpPr>
            <a:stCxn id="2539" idx="1"/>
            <a:endCxn id="2537"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540" name="Google Shape;2540;p132"/>
          <p:cNvCxnSpPr>
            <a:stCxn id="2541" idx="1"/>
            <a:endCxn id="2537"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542" name="Google Shape;2542;p132"/>
          <p:cNvCxnSpPr>
            <a:stCxn id="2543" idx="1"/>
            <a:endCxn id="2537"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544" name="Google Shape;2544;p132"/>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545" name="Google Shape;2545;p132"/>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546" name="Google Shape;2546;p132"/>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547" name="Google Shape;2547;p132"/>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548" name="Google Shape;2548;p132"/>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549" name="Google Shape;2549;p132"/>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550" name="Google Shape;2550;p132"/>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551" name="Google Shape;2551;p132"/>
          <p:cNvCxnSpPr>
            <a:endCxn id="2537" idx="3"/>
          </p:cNvCxnSpPr>
          <p:nvPr/>
        </p:nvCxnSpPr>
        <p:spPr>
          <a:xfrm flipH="1">
            <a:off x="2663275" y="1463075"/>
            <a:ext cx="1380600" cy="1551600"/>
          </a:xfrm>
          <a:prstGeom prst="straightConnector1">
            <a:avLst/>
          </a:prstGeom>
          <a:noFill/>
          <a:ln cap="flat" cmpd="sng" w="19050">
            <a:solidFill>
              <a:schemeClr val="dk2"/>
            </a:solidFill>
            <a:prstDash val="solid"/>
            <a:round/>
            <a:headEnd len="med" w="med" type="triangle"/>
            <a:tailEnd len="med" w="med" type="none"/>
          </a:ln>
        </p:spPr>
      </p:cxnSp>
      <p:cxnSp>
        <p:nvCxnSpPr>
          <p:cNvPr id="2552" name="Google Shape;2552;p132"/>
          <p:cNvCxnSpPr>
            <a:stCxn id="2548" idx="1"/>
            <a:endCxn id="2537"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553" name="Google Shape;2553;p132"/>
          <p:cNvCxnSpPr>
            <a:endCxn id="2537"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554" name="Google Shape;2554;p132"/>
          <p:cNvCxnSpPr>
            <a:stCxn id="2550" idx="1"/>
            <a:endCxn id="2537"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2555" name="Google Shape;2555;p132"/>
          <p:cNvSpPr txBox="1"/>
          <p:nvPr/>
        </p:nvSpPr>
        <p:spPr>
          <a:xfrm>
            <a:off x="2206925" y="1594250"/>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FIND_NODE (N)</a:t>
            </a:r>
            <a:endParaRPr>
              <a:latin typeface="Consolas"/>
              <a:ea typeface="Consolas"/>
              <a:cs typeface="Consolas"/>
              <a:sym typeface="Consola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1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561" name="Google Shape;2561;p133"/>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562" name="Google Shape;2562;p133"/>
          <p:cNvCxnSpPr>
            <a:stCxn id="2563" idx="1"/>
            <a:endCxn id="2561"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564" name="Google Shape;2564;p133"/>
          <p:cNvCxnSpPr>
            <a:stCxn id="2565" idx="1"/>
            <a:endCxn id="2561"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566" name="Google Shape;2566;p133"/>
          <p:cNvCxnSpPr>
            <a:stCxn id="2567" idx="1"/>
            <a:endCxn id="2561"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568" name="Google Shape;2568;p133"/>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569" name="Google Shape;2569;p133"/>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570" name="Google Shape;2570;p133"/>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571" name="Google Shape;2571;p133"/>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572" name="Google Shape;2572;p133"/>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573" name="Google Shape;2573;p133"/>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574" name="Google Shape;2574;p133"/>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575" name="Google Shape;2575;p133"/>
          <p:cNvCxnSpPr>
            <a:endCxn id="2561" idx="3"/>
          </p:cNvCxnSpPr>
          <p:nvPr/>
        </p:nvCxnSpPr>
        <p:spPr>
          <a:xfrm flipH="1">
            <a:off x="2663275" y="1463075"/>
            <a:ext cx="1380600" cy="1551600"/>
          </a:xfrm>
          <a:prstGeom prst="straightConnector1">
            <a:avLst/>
          </a:prstGeom>
          <a:noFill/>
          <a:ln cap="flat" cmpd="sng" w="19050">
            <a:solidFill>
              <a:schemeClr val="dk2"/>
            </a:solidFill>
            <a:prstDash val="solid"/>
            <a:round/>
            <a:headEnd len="med" w="med" type="triangle"/>
            <a:tailEnd len="med" w="med" type="none"/>
          </a:ln>
        </p:spPr>
      </p:cxnSp>
      <p:cxnSp>
        <p:nvCxnSpPr>
          <p:cNvPr id="2576" name="Google Shape;2576;p133"/>
          <p:cNvCxnSpPr>
            <a:stCxn id="2572" idx="1"/>
            <a:endCxn id="2561"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577" name="Google Shape;2577;p133"/>
          <p:cNvCxnSpPr>
            <a:endCxn id="2561"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578" name="Google Shape;2578;p133"/>
          <p:cNvCxnSpPr>
            <a:stCxn id="2574" idx="1"/>
            <a:endCxn id="2561"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2579" name="Google Shape;2579;p133"/>
          <p:cNvSpPr txBox="1"/>
          <p:nvPr/>
        </p:nvSpPr>
        <p:spPr>
          <a:xfrm>
            <a:off x="4696450" y="100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(stores N)</a:t>
            </a:r>
            <a:endParaRPr>
              <a:latin typeface="Consolas"/>
              <a:ea typeface="Consolas"/>
              <a:cs typeface="Consolas"/>
              <a:sym typeface="Consola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1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585" name="Google Shape;2585;p134"/>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586" name="Google Shape;2586;p134"/>
          <p:cNvCxnSpPr>
            <a:stCxn id="2587" idx="1"/>
            <a:endCxn id="2585"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588" name="Google Shape;2588;p134"/>
          <p:cNvCxnSpPr>
            <a:stCxn id="2589" idx="1"/>
            <a:endCxn id="2585"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590" name="Google Shape;2590;p134"/>
          <p:cNvCxnSpPr>
            <a:stCxn id="2591" idx="1"/>
            <a:endCxn id="2585"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592" name="Google Shape;2592;p134"/>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593" name="Google Shape;2593;p134"/>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594" name="Google Shape;2594;p134"/>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595" name="Google Shape;2595;p134"/>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596" name="Google Shape;2596;p134"/>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597" name="Google Shape;2597;p134"/>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598" name="Google Shape;2598;p134"/>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599" name="Google Shape;2599;p134"/>
          <p:cNvCxnSpPr>
            <a:endCxn id="2585" idx="3"/>
          </p:cNvCxnSpPr>
          <p:nvPr/>
        </p:nvCxnSpPr>
        <p:spPr>
          <a:xfrm flipH="1">
            <a:off x="2663275" y="1463075"/>
            <a:ext cx="1380600" cy="1551600"/>
          </a:xfrm>
          <a:prstGeom prst="straightConnector1">
            <a:avLst/>
          </a:prstGeom>
          <a:noFill/>
          <a:ln cap="flat" cmpd="sng" w="19050">
            <a:solidFill>
              <a:schemeClr val="dk2"/>
            </a:solidFill>
            <a:prstDash val="solid"/>
            <a:round/>
            <a:headEnd len="med" w="med" type="none"/>
            <a:tailEnd len="med" w="med" type="triangle"/>
          </a:ln>
        </p:spPr>
      </p:cxnSp>
      <p:cxnSp>
        <p:nvCxnSpPr>
          <p:cNvPr id="2600" name="Google Shape;2600;p134"/>
          <p:cNvCxnSpPr>
            <a:stCxn id="2596" idx="1"/>
            <a:endCxn id="2585"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601" name="Google Shape;2601;p134"/>
          <p:cNvCxnSpPr>
            <a:endCxn id="2585"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602" name="Google Shape;2602;p134"/>
          <p:cNvCxnSpPr>
            <a:stCxn id="2598" idx="1"/>
            <a:endCxn id="2585"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2603" name="Google Shape;2603;p134"/>
          <p:cNvSpPr txBox="1"/>
          <p:nvPr/>
        </p:nvSpPr>
        <p:spPr>
          <a:xfrm>
            <a:off x="1820225" y="1594250"/>
            <a:ext cx="21474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(returns closest)</a:t>
            </a:r>
            <a:endParaRPr>
              <a:latin typeface="Consolas"/>
              <a:ea typeface="Consolas"/>
              <a:cs typeface="Consolas"/>
              <a:sym typeface="Consola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1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609" name="Google Shape;2609;p135"/>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610" name="Google Shape;2610;p135"/>
          <p:cNvCxnSpPr>
            <a:stCxn id="2611" idx="1"/>
            <a:endCxn id="2609"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612" name="Google Shape;2612;p135"/>
          <p:cNvCxnSpPr>
            <a:stCxn id="2613" idx="1"/>
            <a:endCxn id="2609"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614" name="Google Shape;2614;p135"/>
          <p:cNvCxnSpPr>
            <a:stCxn id="2615" idx="1"/>
            <a:endCxn id="2609"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616" name="Google Shape;2616;p135"/>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617" name="Google Shape;2617;p135"/>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618" name="Google Shape;2618;p135"/>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619" name="Google Shape;2619;p135"/>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620" name="Google Shape;2620;p135"/>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621" name="Google Shape;2621;p135"/>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622" name="Google Shape;2622;p135"/>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623" name="Google Shape;2623;p135"/>
          <p:cNvCxnSpPr>
            <a:endCxn id="2609"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624" name="Google Shape;2624;p135"/>
          <p:cNvCxnSpPr>
            <a:stCxn id="2620" idx="1"/>
            <a:endCxn id="2609"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625" name="Google Shape;2625;p135"/>
          <p:cNvCxnSpPr>
            <a:endCxn id="2609"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626" name="Google Shape;2626;p135"/>
          <p:cNvCxnSpPr>
            <a:stCxn id="2622" idx="1"/>
            <a:endCxn id="2609"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1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632" name="Google Shape;2632;p136"/>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633" name="Google Shape;2633;p136"/>
          <p:cNvCxnSpPr>
            <a:stCxn id="2634" idx="1"/>
            <a:endCxn id="2632"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635" name="Google Shape;2635;p136"/>
          <p:cNvCxnSpPr>
            <a:stCxn id="2636" idx="1"/>
            <a:endCxn id="2632"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637" name="Google Shape;2637;p136"/>
          <p:cNvCxnSpPr>
            <a:stCxn id="2638" idx="1"/>
            <a:endCxn id="2632"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639" name="Google Shape;2639;p136"/>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640" name="Google Shape;2640;p136"/>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641" name="Google Shape;2641;p136"/>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642" name="Google Shape;2642;p136"/>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643" name="Google Shape;2643;p136"/>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644" name="Google Shape;2644;p136"/>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645" name="Google Shape;2645;p136"/>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646" name="Google Shape;2646;p136"/>
          <p:cNvCxnSpPr>
            <a:endCxn id="2632"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647" name="Google Shape;2647;p136"/>
          <p:cNvCxnSpPr>
            <a:stCxn id="2643" idx="1"/>
            <a:endCxn id="2632" idx="3"/>
          </p:cNvCxnSpPr>
          <p:nvPr/>
        </p:nvCxnSpPr>
        <p:spPr>
          <a:xfrm flipH="1">
            <a:off x="2663125" y="2571750"/>
            <a:ext cx="2534100" cy="442800"/>
          </a:xfrm>
          <a:prstGeom prst="straightConnector1">
            <a:avLst/>
          </a:prstGeom>
          <a:noFill/>
          <a:ln cap="flat" cmpd="sng" w="19050">
            <a:solidFill>
              <a:schemeClr val="dk2"/>
            </a:solidFill>
            <a:prstDash val="solid"/>
            <a:round/>
            <a:headEnd len="med" w="med" type="triangle"/>
            <a:tailEnd len="med" w="med" type="triangle"/>
          </a:ln>
        </p:spPr>
      </p:cxnSp>
      <p:cxnSp>
        <p:nvCxnSpPr>
          <p:cNvPr id="2648" name="Google Shape;2648;p136"/>
          <p:cNvCxnSpPr>
            <a:endCxn id="2632" idx="3"/>
          </p:cNvCxnSpPr>
          <p:nvPr/>
        </p:nvCxnSpPr>
        <p:spPr>
          <a:xfrm rot="10800000">
            <a:off x="2663275" y="3014675"/>
            <a:ext cx="2368500" cy="638100"/>
          </a:xfrm>
          <a:prstGeom prst="straightConnector1">
            <a:avLst/>
          </a:prstGeom>
          <a:noFill/>
          <a:ln cap="flat" cmpd="sng" w="19050">
            <a:solidFill>
              <a:schemeClr val="dk2"/>
            </a:solidFill>
            <a:prstDash val="solid"/>
            <a:round/>
            <a:headEnd len="med" w="med" type="triangle"/>
            <a:tailEnd len="med" w="med" type="triangle"/>
          </a:ln>
        </p:spPr>
      </p:cxnSp>
      <p:cxnSp>
        <p:nvCxnSpPr>
          <p:cNvPr id="2649" name="Google Shape;2649;p136"/>
          <p:cNvCxnSpPr>
            <a:stCxn id="2645" idx="1"/>
            <a:endCxn id="2632" idx="3"/>
          </p:cNvCxnSpPr>
          <p:nvPr/>
        </p:nvCxnSpPr>
        <p:spPr>
          <a:xfrm rot="10800000">
            <a:off x="2663275" y="3014750"/>
            <a:ext cx="1051200" cy="14490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20"/>
          <p:cNvPicPr preferRelativeResize="0"/>
          <p:nvPr/>
        </p:nvPicPr>
        <p:blipFill>
          <a:blip r:embed="rId3">
            <a:alphaModFix/>
          </a:blip>
          <a:stretch>
            <a:fillRect/>
          </a:stretch>
        </p:blipFill>
        <p:spPr>
          <a:xfrm>
            <a:off x="0" y="-434497"/>
            <a:ext cx="9144000" cy="6012493"/>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3" name="Shape 2653"/>
        <p:cNvGrpSpPr/>
        <p:nvPr/>
      </p:nvGrpSpPr>
      <p:grpSpPr>
        <a:xfrm>
          <a:off x="0" y="0"/>
          <a:ext cx="0" cy="0"/>
          <a:chOff x="0" y="0"/>
          <a:chExt cx="0" cy="0"/>
        </a:xfrm>
      </p:grpSpPr>
      <p:sp>
        <p:nvSpPr>
          <p:cNvPr id="2654" name="Google Shape;2654;p1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655" name="Google Shape;2655;p137"/>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656" name="Google Shape;2656;p137"/>
          <p:cNvCxnSpPr>
            <a:stCxn id="2657" idx="1"/>
            <a:endCxn id="2655"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658" name="Google Shape;2658;p137"/>
          <p:cNvCxnSpPr>
            <a:stCxn id="2659" idx="1"/>
            <a:endCxn id="2655"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660" name="Google Shape;2660;p137"/>
          <p:cNvCxnSpPr>
            <a:stCxn id="2661" idx="1"/>
            <a:endCxn id="2655"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662" name="Google Shape;2662;p137"/>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663" name="Google Shape;2663;p137"/>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664" name="Google Shape;2664;p137"/>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665" name="Google Shape;2665;p137"/>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666" name="Google Shape;2666;p137"/>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667" name="Google Shape;2667;p137"/>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668" name="Google Shape;2668;p137"/>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669" name="Google Shape;2669;p137"/>
          <p:cNvCxnSpPr>
            <a:endCxn id="2655"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670" name="Google Shape;2670;p137"/>
          <p:cNvCxnSpPr>
            <a:stCxn id="2666" idx="1"/>
            <a:endCxn id="2655"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671" name="Google Shape;2671;p137"/>
          <p:cNvCxnSpPr>
            <a:endCxn id="2655"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672" name="Google Shape;2672;p137"/>
          <p:cNvCxnSpPr>
            <a:stCxn id="2668" idx="1"/>
            <a:endCxn id="2655"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p1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678" name="Google Shape;2678;p138"/>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679" name="Google Shape;2679;p138"/>
          <p:cNvCxnSpPr>
            <a:stCxn id="2680" idx="1"/>
            <a:endCxn id="2678"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681" name="Google Shape;2681;p138"/>
          <p:cNvCxnSpPr>
            <a:stCxn id="2682" idx="1"/>
            <a:endCxn id="2678"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683" name="Google Shape;2683;p138"/>
          <p:cNvCxnSpPr>
            <a:stCxn id="2684" idx="1"/>
            <a:endCxn id="2678"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685" name="Google Shape;2685;p138"/>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686" name="Google Shape;2686;p138"/>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687" name="Google Shape;2687;p138"/>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688" name="Google Shape;2688;p138"/>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689" name="Google Shape;2689;p138"/>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690" name="Google Shape;2690;p138"/>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691" name="Google Shape;2691;p138"/>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692" name="Google Shape;2692;p138"/>
          <p:cNvCxnSpPr>
            <a:endCxn id="2678"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693" name="Google Shape;2693;p138"/>
          <p:cNvCxnSpPr>
            <a:stCxn id="2689" idx="1"/>
            <a:endCxn id="2678"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694" name="Google Shape;2694;p138"/>
          <p:cNvCxnSpPr>
            <a:endCxn id="2678"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695" name="Google Shape;2695;p138"/>
          <p:cNvCxnSpPr>
            <a:stCxn id="2691" idx="1"/>
            <a:endCxn id="2678"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2696" name="Google Shape;2696;p138"/>
          <p:cNvSpPr/>
          <p:nvPr/>
        </p:nvSpPr>
        <p:spPr>
          <a:xfrm>
            <a:off x="2794700" y="10633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N-44</a:t>
            </a:r>
            <a:endParaRPr>
              <a:latin typeface="Consolas"/>
              <a:ea typeface="Consolas"/>
              <a:cs typeface="Consolas"/>
              <a:sym typeface="Consolas"/>
            </a:endParaRPr>
          </a:p>
        </p:txBody>
      </p:sp>
      <p:sp>
        <p:nvSpPr>
          <p:cNvPr id="2697" name="Google Shape;2697;p138"/>
          <p:cNvSpPr/>
          <p:nvPr/>
        </p:nvSpPr>
        <p:spPr>
          <a:xfrm>
            <a:off x="1577375" y="14165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N-27</a:t>
            </a:r>
            <a:endParaRPr>
              <a:latin typeface="Consolas"/>
              <a:ea typeface="Consolas"/>
              <a:cs typeface="Consolas"/>
              <a:sym typeface="Consolas"/>
            </a:endParaRPr>
          </a:p>
        </p:txBody>
      </p:sp>
      <p:sp>
        <p:nvSpPr>
          <p:cNvPr id="2698" name="Google Shape;2698;p138"/>
          <p:cNvSpPr/>
          <p:nvPr/>
        </p:nvSpPr>
        <p:spPr>
          <a:xfrm>
            <a:off x="457200" y="19416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N-96</a:t>
            </a:r>
            <a:endParaRPr>
              <a:latin typeface="Consolas"/>
              <a:ea typeface="Consolas"/>
              <a:cs typeface="Consolas"/>
              <a:sym typeface="Consolas"/>
            </a:endParaRPr>
          </a:p>
        </p:txBody>
      </p:sp>
      <p:sp>
        <p:nvSpPr>
          <p:cNvPr id="2699" name="Google Shape;2699;p138"/>
          <p:cNvSpPr/>
          <p:nvPr/>
        </p:nvSpPr>
        <p:spPr>
          <a:xfrm>
            <a:off x="2394675" y="4330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a:t>
            </a:r>
            <a:endParaRPr>
              <a:latin typeface="Consolas"/>
              <a:ea typeface="Consolas"/>
              <a:cs typeface="Consolas"/>
              <a:sym typeface="Consolas"/>
            </a:endParaRPr>
          </a:p>
        </p:txBody>
      </p:sp>
      <p:cxnSp>
        <p:nvCxnSpPr>
          <p:cNvPr id="2700" name="Google Shape;2700;p138"/>
          <p:cNvCxnSpPr>
            <a:stCxn id="2696" idx="2"/>
            <a:endCxn id="2678" idx="0"/>
          </p:cNvCxnSpPr>
          <p:nvPr/>
        </p:nvCxnSpPr>
        <p:spPr>
          <a:xfrm flipH="1">
            <a:off x="2349050" y="1539775"/>
            <a:ext cx="759900" cy="1236600"/>
          </a:xfrm>
          <a:prstGeom prst="straightConnector1">
            <a:avLst/>
          </a:prstGeom>
          <a:noFill/>
          <a:ln cap="flat" cmpd="sng" w="19050">
            <a:solidFill>
              <a:schemeClr val="dk2"/>
            </a:solidFill>
            <a:prstDash val="dot"/>
            <a:round/>
            <a:headEnd len="med" w="med" type="none"/>
            <a:tailEnd len="med" w="med" type="none"/>
          </a:ln>
        </p:spPr>
      </p:cxnSp>
      <p:cxnSp>
        <p:nvCxnSpPr>
          <p:cNvPr id="2701" name="Google Shape;2701;p138"/>
          <p:cNvCxnSpPr>
            <a:stCxn id="2697" idx="2"/>
            <a:endCxn id="2678" idx="0"/>
          </p:cNvCxnSpPr>
          <p:nvPr/>
        </p:nvCxnSpPr>
        <p:spPr>
          <a:xfrm>
            <a:off x="1891625" y="1892900"/>
            <a:ext cx="457500" cy="883500"/>
          </a:xfrm>
          <a:prstGeom prst="straightConnector1">
            <a:avLst/>
          </a:prstGeom>
          <a:noFill/>
          <a:ln cap="flat" cmpd="sng" w="19050">
            <a:solidFill>
              <a:schemeClr val="dk2"/>
            </a:solidFill>
            <a:prstDash val="dot"/>
            <a:round/>
            <a:headEnd len="med" w="med" type="none"/>
            <a:tailEnd len="med" w="med" type="none"/>
          </a:ln>
        </p:spPr>
      </p:cxnSp>
      <p:cxnSp>
        <p:nvCxnSpPr>
          <p:cNvPr id="2702" name="Google Shape;2702;p138"/>
          <p:cNvCxnSpPr>
            <a:stCxn id="2698" idx="3"/>
            <a:endCxn id="2678" idx="0"/>
          </p:cNvCxnSpPr>
          <p:nvPr/>
        </p:nvCxnSpPr>
        <p:spPr>
          <a:xfrm>
            <a:off x="1085700" y="2179800"/>
            <a:ext cx="1263300" cy="596700"/>
          </a:xfrm>
          <a:prstGeom prst="straightConnector1">
            <a:avLst/>
          </a:prstGeom>
          <a:noFill/>
          <a:ln cap="flat" cmpd="sng" w="19050">
            <a:solidFill>
              <a:schemeClr val="dk2"/>
            </a:solidFill>
            <a:prstDash val="dot"/>
            <a:round/>
            <a:headEnd len="med" w="med" type="none"/>
            <a:tailEnd len="med" w="med" type="none"/>
          </a:ln>
        </p:spPr>
      </p:cxnSp>
      <p:cxnSp>
        <p:nvCxnSpPr>
          <p:cNvPr id="2703" name="Google Shape;2703;p138"/>
          <p:cNvCxnSpPr>
            <a:stCxn id="2699" idx="0"/>
            <a:endCxn id="2678" idx="2"/>
          </p:cNvCxnSpPr>
          <p:nvPr/>
        </p:nvCxnSpPr>
        <p:spPr>
          <a:xfrm rot="10800000">
            <a:off x="2348925" y="3253025"/>
            <a:ext cx="360000" cy="10773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7" name="Shape 2707"/>
        <p:cNvGrpSpPr/>
        <p:nvPr/>
      </p:nvGrpSpPr>
      <p:grpSpPr>
        <a:xfrm>
          <a:off x="0" y="0"/>
          <a:ext cx="0" cy="0"/>
          <a:chOff x="0" y="0"/>
          <a:chExt cx="0" cy="0"/>
        </a:xfrm>
      </p:grpSpPr>
      <p:sp>
        <p:nvSpPr>
          <p:cNvPr id="2708" name="Google Shape;2708;p1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709" name="Google Shape;2709;p139"/>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710" name="Google Shape;2710;p139"/>
          <p:cNvCxnSpPr>
            <a:stCxn id="2711" idx="1"/>
            <a:endCxn id="2709"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712" name="Google Shape;2712;p139"/>
          <p:cNvCxnSpPr>
            <a:stCxn id="2713" idx="1"/>
            <a:endCxn id="2709"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714" name="Google Shape;2714;p139"/>
          <p:cNvCxnSpPr>
            <a:stCxn id="2715" idx="1"/>
            <a:endCxn id="2709"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716" name="Google Shape;2716;p139"/>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717" name="Google Shape;2717;p139"/>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718" name="Google Shape;2718;p139"/>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719" name="Google Shape;2719;p139"/>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720" name="Google Shape;2720;p139"/>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721" name="Google Shape;2721;p139"/>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722" name="Google Shape;2722;p139"/>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723" name="Google Shape;2723;p139"/>
          <p:cNvCxnSpPr>
            <a:endCxn id="2709"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724" name="Google Shape;2724;p139"/>
          <p:cNvCxnSpPr>
            <a:stCxn id="2720" idx="1"/>
            <a:endCxn id="2709"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725" name="Google Shape;2725;p139"/>
          <p:cNvCxnSpPr>
            <a:endCxn id="2709"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726" name="Google Shape;2726;p139"/>
          <p:cNvCxnSpPr>
            <a:stCxn id="2722" idx="1"/>
            <a:endCxn id="2709"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2727" name="Google Shape;2727;p139"/>
          <p:cNvSpPr/>
          <p:nvPr/>
        </p:nvSpPr>
        <p:spPr>
          <a:xfrm>
            <a:off x="2794700" y="10633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N-44</a:t>
            </a:r>
            <a:endParaRPr>
              <a:latin typeface="Consolas"/>
              <a:ea typeface="Consolas"/>
              <a:cs typeface="Consolas"/>
              <a:sym typeface="Consolas"/>
            </a:endParaRPr>
          </a:p>
        </p:txBody>
      </p:sp>
      <p:sp>
        <p:nvSpPr>
          <p:cNvPr id="2728" name="Google Shape;2728;p139"/>
          <p:cNvSpPr/>
          <p:nvPr/>
        </p:nvSpPr>
        <p:spPr>
          <a:xfrm>
            <a:off x="1577375" y="14165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N-27</a:t>
            </a:r>
            <a:endParaRPr>
              <a:latin typeface="Consolas"/>
              <a:ea typeface="Consolas"/>
              <a:cs typeface="Consolas"/>
              <a:sym typeface="Consolas"/>
            </a:endParaRPr>
          </a:p>
        </p:txBody>
      </p:sp>
      <p:sp>
        <p:nvSpPr>
          <p:cNvPr id="2729" name="Google Shape;2729;p139"/>
          <p:cNvSpPr/>
          <p:nvPr/>
        </p:nvSpPr>
        <p:spPr>
          <a:xfrm>
            <a:off x="457200" y="19416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N-96</a:t>
            </a:r>
            <a:endParaRPr>
              <a:latin typeface="Consolas"/>
              <a:ea typeface="Consolas"/>
              <a:cs typeface="Consolas"/>
              <a:sym typeface="Consolas"/>
            </a:endParaRPr>
          </a:p>
        </p:txBody>
      </p:sp>
      <p:sp>
        <p:nvSpPr>
          <p:cNvPr id="2730" name="Google Shape;2730;p139"/>
          <p:cNvSpPr/>
          <p:nvPr/>
        </p:nvSpPr>
        <p:spPr>
          <a:xfrm>
            <a:off x="2394675" y="4330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a:t>
            </a:r>
            <a:endParaRPr>
              <a:latin typeface="Consolas"/>
              <a:ea typeface="Consolas"/>
              <a:cs typeface="Consolas"/>
              <a:sym typeface="Consolas"/>
            </a:endParaRPr>
          </a:p>
        </p:txBody>
      </p:sp>
      <p:cxnSp>
        <p:nvCxnSpPr>
          <p:cNvPr id="2731" name="Google Shape;2731;p139"/>
          <p:cNvCxnSpPr>
            <a:stCxn id="2727" idx="2"/>
            <a:endCxn id="2709" idx="0"/>
          </p:cNvCxnSpPr>
          <p:nvPr/>
        </p:nvCxnSpPr>
        <p:spPr>
          <a:xfrm flipH="1">
            <a:off x="2349050" y="1539775"/>
            <a:ext cx="759900" cy="1236600"/>
          </a:xfrm>
          <a:prstGeom prst="straightConnector1">
            <a:avLst/>
          </a:prstGeom>
          <a:noFill/>
          <a:ln cap="flat" cmpd="sng" w="19050">
            <a:solidFill>
              <a:schemeClr val="dk2"/>
            </a:solidFill>
            <a:prstDash val="solid"/>
            <a:round/>
            <a:headEnd len="med" w="med" type="triangle"/>
            <a:tailEnd len="med" w="med" type="triangle"/>
          </a:ln>
        </p:spPr>
      </p:cxnSp>
      <p:cxnSp>
        <p:nvCxnSpPr>
          <p:cNvPr id="2732" name="Google Shape;2732;p139"/>
          <p:cNvCxnSpPr>
            <a:stCxn id="2728" idx="2"/>
            <a:endCxn id="2709" idx="0"/>
          </p:cNvCxnSpPr>
          <p:nvPr/>
        </p:nvCxnSpPr>
        <p:spPr>
          <a:xfrm>
            <a:off x="1891625" y="1892900"/>
            <a:ext cx="457500" cy="883500"/>
          </a:xfrm>
          <a:prstGeom prst="straightConnector1">
            <a:avLst/>
          </a:prstGeom>
          <a:noFill/>
          <a:ln cap="flat" cmpd="sng" w="19050">
            <a:solidFill>
              <a:schemeClr val="dk2"/>
            </a:solidFill>
            <a:prstDash val="solid"/>
            <a:round/>
            <a:headEnd len="med" w="med" type="triangle"/>
            <a:tailEnd len="med" w="med" type="triangle"/>
          </a:ln>
        </p:spPr>
      </p:cxnSp>
      <p:cxnSp>
        <p:nvCxnSpPr>
          <p:cNvPr id="2733" name="Google Shape;2733;p139"/>
          <p:cNvCxnSpPr>
            <a:stCxn id="2729" idx="3"/>
            <a:endCxn id="2709" idx="0"/>
          </p:cNvCxnSpPr>
          <p:nvPr/>
        </p:nvCxnSpPr>
        <p:spPr>
          <a:xfrm>
            <a:off x="1085700" y="2179800"/>
            <a:ext cx="1263300" cy="596700"/>
          </a:xfrm>
          <a:prstGeom prst="straightConnector1">
            <a:avLst/>
          </a:prstGeom>
          <a:noFill/>
          <a:ln cap="flat" cmpd="sng" w="19050">
            <a:solidFill>
              <a:schemeClr val="dk2"/>
            </a:solidFill>
            <a:prstDash val="solid"/>
            <a:round/>
            <a:headEnd len="med" w="med" type="triangle"/>
            <a:tailEnd len="med" w="med" type="triangle"/>
          </a:ln>
        </p:spPr>
      </p:cxnSp>
      <p:cxnSp>
        <p:nvCxnSpPr>
          <p:cNvPr id="2734" name="Google Shape;2734;p139"/>
          <p:cNvCxnSpPr>
            <a:stCxn id="2730" idx="0"/>
            <a:endCxn id="2709" idx="2"/>
          </p:cNvCxnSpPr>
          <p:nvPr/>
        </p:nvCxnSpPr>
        <p:spPr>
          <a:xfrm rot="10800000">
            <a:off x="2348925" y="3253025"/>
            <a:ext cx="360000" cy="10773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1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740" name="Google Shape;2740;p140"/>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741" name="Google Shape;2741;p140"/>
          <p:cNvCxnSpPr>
            <a:stCxn id="2742" idx="1"/>
            <a:endCxn id="2740"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743" name="Google Shape;2743;p140"/>
          <p:cNvCxnSpPr>
            <a:stCxn id="2744" idx="1"/>
            <a:endCxn id="2740"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745" name="Google Shape;2745;p140"/>
          <p:cNvCxnSpPr>
            <a:stCxn id="2746" idx="1"/>
            <a:endCxn id="2740"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747" name="Google Shape;2747;p140"/>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748" name="Google Shape;2748;p140"/>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749" name="Google Shape;2749;p140"/>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750" name="Google Shape;2750;p140"/>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751" name="Google Shape;2751;p140"/>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752" name="Google Shape;2752;p140"/>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753" name="Google Shape;2753;p140"/>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754" name="Google Shape;2754;p140"/>
          <p:cNvCxnSpPr>
            <a:endCxn id="2740"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755" name="Google Shape;2755;p140"/>
          <p:cNvCxnSpPr>
            <a:stCxn id="2751" idx="1"/>
            <a:endCxn id="2740"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756" name="Google Shape;2756;p140"/>
          <p:cNvCxnSpPr>
            <a:endCxn id="2740"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757" name="Google Shape;2757;p140"/>
          <p:cNvCxnSpPr>
            <a:stCxn id="2753" idx="1"/>
            <a:endCxn id="2740"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2758" name="Google Shape;2758;p140"/>
          <p:cNvSpPr/>
          <p:nvPr/>
        </p:nvSpPr>
        <p:spPr>
          <a:xfrm>
            <a:off x="2794700" y="10633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N-44</a:t>
            </a:r>
            <a:endParaRPr>
              <a:latin typeface="Consolas"/>
              <a:ea typeface="Consolas"/>
              <a:cs typeface="Consolas"/>
              <a:sym typeface="Consolas"/>
            </a:endParaRPr>
          </a:p>
        </p:txBody>
      </p:sp>
      <p:sp>
        <p:nvSpPr>
          <p:cNvPr id="2759" name="Google Shape;2759;p140"/>
          <p:cNvSpPr/>
          <p:nvPr/>
        </p:nvSpPr>
        <p:spPr>
          <a:xfrm>
            <a:off x="1577375" y="14165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N-27</a:t>
            </a:r>
            <a:endParaRPr>
              <a:latin typeface="Consolas"/>
              <a:ea typeface="Consolas"/>
              <a:cs typeface="Consolas"/>
              <a:sym typeface="Consolas"/>
            </a:endParaRPr>
          </a:p>
        </p:txBody>
      </p:sp>
      <p:sp>
        <p:nvSpPr>
          <p:cNvPr id="2760" name="Google Shape;2760;p140"/>
          <p:cNvSpPr/>
          <p:nvPr/>
        </p:nvSpPr>
        <p:spPr>
          <a:xfrm>
            <a:off x="457200" y="19416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N-96</a:t>
            </a:r>
            <a:endParaRPr>
              <a:latin typeface="Consolas"/>
              <a:ea typeface="Consolas"/>
              <a:cs typeface="Consolas"/>
              <a:sym typeface="Consolas"/>
            </a:endParaRPr>
          </a:p>
        </p:txBody>
      </p:sp>
      <p:sp>
        <p:nvSpPr>
          <p:cNvPr id="2761" name="Google Shape;2761;p140"/>
          <p:cNvSpPr/>
          <p:nvPr/>
        </p:nvSpPr>
        <p:spPr>
          <a:xfrm>
            <a:off x="2394675" y="4330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a:t>
            </a:r>
            <a:endParaRPr>
              <a:latin typeface="Consolas"/>
              <a:ea typeface="Consolas"/>
              <a:cs typeface="Consolas"/>
              <a:sym typeface="Consolas"/>
            </a:endParaRPr>
          </a:p>
        </p:txBody>
      </p:sp>
      <p:cxnSp>
        <p:nvCxnSpPr>
          <p:cNvPr id="2762" name="Google Shape;2762;p140"/>
          <p:cNvCxnSpPr>
            <a:stCxn id="2758" idx="2"/>
            <a:endCxn id="2740" idx="0"/>
          </p:cNvCxnSpPr>
          <p:nvPr/>
        </p:nvCxnSpPr>
        <p:spPr>
          <a:xfrm flipH="1">
            <a:off x="2349050" y="1539775"/>
            <a:ext cx="759900" cy="1236600"/>
          </a:xfrm>
          <a:prstGeom prst="straightConnector1">
            <a:avLst/>
          </a:prstGeom>
          <a:noFill/>
          <a:ln cap="flat" cmpd="sng" w="19050">
            <a:solidFill>
              <a:schemeClr val="dk2"/>
            </a:solidFill>
            <a:prstDash val="dot"/>
            <a:round/>
            <a:headEnd len="med" w="med" type="none"/>
            <a:tailEnd len="med" w="med" type="none"/>
          </a:ln>
        </p:spPr>
      </p:cxnSp>
      <p:cxnSp>
        <p:nvCxnSpPr>
          <p:cNvPr id="2763" name="Google Shape;2763;p140"/>
          <p:cNvCxnSpPr>
            <a:stCxn id="2759" idx="2"/>
            <a:endCxn id="2740" idx="0"/>
          </p:cNvCxnSpPr>
          <p:nvPr/>
        </p:nvCxnSpPr>
        <p:spPr>
          <a:xfrm>
            <a:off x="1891625" y="1892900"/>
            <a:ext cx="457500" cy="883500"/>
          </a:xfrm>
          <a:prstGeom prst="straightConnector1">
            <a:avLst/>
          </a:prstGeom>
          <a:noFill/>
          <a:ln cap="flat" cmpd="sng" w="19050">
            <a:solidFill>
              <a:schemeClr val="dk2"/>
            </a:solidFill>
            <a:prstDash val="dot"/>
            <a:round/>
            <a:headEnd len="med" w="med" type="none"/>
            <a:tailEnd len="med" w="med" type="none"/>
          </a:ln>
        </p:spPr>
      </p:cxnSp>
      <p:cxnSp>
        <p:nvCxnSpPr>
          <p:cNvPr id="2764" name="Google Shape;2764;p140"/>
          <p:cNvCxnSpPr>
            <a:stCxn id="2760" idx="3"/>
            <a:endCxn id="2740" idx="0"/>
          </p:cNvCxnSpPr>
          <p:nvPr/>
        </p:nvCxnSpPr>
        <p:spPr>
          <a:xfrm>
            <a:off x="1085700" y="2179800"/>
            <a:ext cx="1263300" cy="596700"/>
          </a:xfrm>
          <a:prstGeom prst="straightConnector1">
            <a:avLst/>
          </a:prstGeom>
          <a:noFill/>
          <a:ln cap="flat" cmpd="sng" w="19050">
            <a:solidFill>
              <a:schemeClr val="dk2"/>
            </a:solidFill>
            <a:prstDash val="dot"/>
            <a:round/>
            <a:headEnd len="med" w="med" type="none"/>
            <a:tailEnd len="med" w="med" type="none"/>
          </a:ln>
        </p:spPr>
      </p:cxnSp>
      <p:cxnSp>
        <p:nvCxnSpPr>
          <p:cNvPr id="2765" name="Google Shape;2765;p140"/>
          <p:cNvCxnSpPr>
            <a:stCxn id="2761" idx="0"/>
            <a:endCxn id="2740" idx="2"/>
          </p:cNvCxnSpPr>
          <p:nvPr/>
        </p:nvCxnSpPr>
        <p:spPr>
          <a:xfrm rot="10800000">
            <a:off x="2348925" y="3253025"/>
            <a:ext cx="360000" cy="10773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sp>
        <p:nvSpPr>
          <p:cNvPr id="2770" name="Google Shape;2770;p1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771" name="Google Shape;2771;p141"/>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772" name="Google Shape;2772;p141"/>
          <p:cNvCxnSpPr>
            <a:stCxn id="2773" idx="1"/>
            <a:endCxn id="2771"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774" name="Google Shape;2774;p141"/>
          <p:cNvCxnSpPr>
            <a:stCxn id="2775" idx="1"/>
            <a:endCxn id="2771"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776" name="Google Shape;2776;p141"/>
          <p:cNvCxnSpPr>
            <a:stCxn id="2777" idx="1"/>
            <a:endCxn id="2771"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778" name="Google Shape;2778;p141"/>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779" name="Google Shape;2779;p141"/>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780" name="Google Shape;2780;p141"/>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781" name="Google Shape;2781;p141"/>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782" name="Google Shape;2782;p141"/>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783" name="Google Shape;2783;p141"/>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784" name="Google Shape;2784;p141"/>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785" name="Google Shape;2785;p141"/>
          <p:cNvCxnSpPr>
            <a:endCxn id="2771"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786" name="Google Shape;2786;p141"/>
          <p:cNvCxnSpPr>
            <a:stCxn id="2782" idx="1"/>
            <a:endCxn id="2771"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787" name="Google Shape;2787;p141"/>
          <p:cNvCxnSpPr>
            <a:endCxn id="2771"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788" name="Google Shape;2788;p141"/>
          <p:cNvCxnSpPr>
            <a:stCxn id="2784" idx="1"/>
            <a:endCxn id="2771"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2789" name="Google Shape;2789;p141"/>
          <p:cNvSpPr/>
          <p:nvPr/>
        </p:nvSpPr>
        <p:spPr>
          <a:xfrm>
            <a:off x="2794700" y="10633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N-44</a:t>
            </a:r>
            <a:endParaRPr>
              <a:latin typeface="Consolas"/>
              <a:ea typeface="Consolas"/>
              <a:cs typeface="Consolas"/>
              <a:sym typeface="Consolas"/>
            </a:endParaRPr>
          </a:p>
        </p:txBody>
      </p:sp>
      <p:sp>
        <p:nvSpPr>
          <p:cNvPr id="2790" name="Google Shape;2790;p141"/>
          <p:cNvSpPr/>
          <p:nvPr/>
        </p:nvSpPr>
        <p:spPr>
          <a:xfrm>
            <a:off x="1577375" y="14165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N-27</a:t>
            </a:r>
            <a:endParaRPr>
              <a:latin typeface="Consolas"/>
              <a:ea typeface="Consolas"/>
              <a:cs typeface="Consolas"/>
              <a:sym typeface="Consolas"/>
            </a:endParaRPr>
          </a:p>
        </p:txBody>
      </p:sp>
      <p:sp>
        <p:nvSpPr>
          <p:cNvPr id="2791" name="Google Shape;2791;p141"/>
          <p:cNvSpPr/>
          <p:nvPr/>
        </p:nvSpPr>
        <p:spPr>
          <a:xfrm>
            <a:off x="457200" y="19416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N-96</a:t>
            </a:r>
            <a:endParaRPr>
              <a:latin typeface="Consolas"/>
              <a:ea typeface="Consolas"/>
              <a:cs typeface="Consolas"/>
              <a:sym typeface="Consolas"/>
            </a:endParaRPr>
          </a:p>
        </p:txBody>
      </p:sp>
      <p:sp>
        <p:nvSpPr>
          <p:cNvPr id="2792" name="Google Shape;2792;p141"/>
          <p:cNvSpPr/>
          <p:nvPr/>
        </p:nvSpPr>
        <p:spPr>
          <a:xfrm>
            <a:off x="2394675" y="4330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a:t>
            </a:r>
            <a:endParaRPr>
              <a:latin typeface="Consolas"/>
              <a:ea typeface="Consolas"/>
              <a:cs typeface="Consolas"/>
              <a:sym typeface="Consolas"/>
            </a:endParaRPr>
          </a:p>
        </p:txBody>
      </p:sp>
      <p:cxnSp>
        <p:nvCxnSpPr>
          <p:cNvPr id="2793" name="Google Shape;2793;p141"/>
          <p:cNvCxnSpPr>
            <a:stCxn id="2789" idx="2"/>
            <a:endCxn id="2771" idx="0"/>
          </p:cNvCxnSpPr>
          <p:nvPr/>
        </p:nvCxnSpPr>
        <p:spPr>
          <a:xfrm flipH="1">
            <a:off x="2349050" y="1539775"/>
            <a:ext cx="759900" cy="1236600"/>
          </a:xfrm>
          <a:prstGeom prst="straightConnector1">
            <a:avLst/>
          </a:prstGeom>
          <a:noFill/>
          <a:ln cap="flat" cmpd="sng" w="19050">
            <a:solidFill>
              <a:schemeClr val="dk2"/>
            </a:solidFill>
            <a:prstDash val="dot"/>
            <a:round/>
            <a:headEnd len="med" w="med" type="none"/>
            <a:tailEnd len="med" w="med" type="none"/>
          </a:ln>
        </p:spPr>
      </p:cxnSp>
      <p:cxnSp>
        <p:nvCxnSpPr>
          <p:cNvPr id="2794" name="Google Shape;2794;p141"/>
          <p:cNvCxnSpPr>
            <a:stCxn id="2790" idx="2"/>
            <a:endCxn id="2771" idx="0"/>
          </p:cNvCxnSpPr>
          <p:nvPr/>
        </p:nvCxnSpPr>
        <p:spPr>
          <a:xfrm>
            <a:off x="1891625" y="1892900"/>
            <a:ext cx="457500" cy="883500"/>
          </a:xfrm>
          <a:prstGeom prst="straightConnector1">
            <a:avLst/>
          </a:prstGeom>
          <a:noFill/>
          <a:ln cap="flat" cmpd="sng" w="19050">
            <a:solidFill>
              <a:schemeClr val="dk2"/>
            </a:solidFill>
            <a:prstDash val="dot"/>
            <a:round/>
            <a:headEnd len="med" w="med" type="none"/>
            <a:tailEnd len="med" w="med" type="none"/>
          </a:ln>
        </p:spPr>
      </p:cxnSp>
      <p:cxnSp>
        <p:nvCxnSpPr>
          <p:cNvPr id="2795" name="Google Shape;2795;p141"/>
          <p:cNvCxnSpPr>
            <a:stCxn id="2791" idx="3"/>
            <a:endCxn id="2771" idx="0"/>
          </p:cNvCxnSpPr>
          <p:nvPr/>
        </p:nvCxnSpPr>
        <p:spPr>
          <a:xfrm>
            <a:off x="1085700" y="2179800"/>
            <a:ext cx="1263300" cy="596700"/>
          </a:xfrm>
          <a:prstGeom prst="straightConnector1">
            <a:avLst/>
          </a:prstGeom>
          <a:noFill/>
          <a:ln cap="flat" cmpd="sng" w="19050">
            <a:solidFill>
              <a:schemeClr val="dk2"/>
            </a:solidFill>
            <a:prstDash val="dot"/>
            <a:round/>
            <a:headEnd len="med" w="med" type="none"/>
            <a:tailEnd len="med" w="med" type="none"/>
          </a:ln>
        </p:spPr>
      </p:cxnSp>
      <p:cxnSp>
        <p:nvCxnSpPr>
          <p:cNvPr id="2796" name="Google Shape;2796;p141"/>
          <p:cNvCxnSpPr>
            <a:stCxn id="2792" idx="0"/>
            <a:endCxn id="2771" idx="2"/>
          </p:cNvCxnSpPr>
          <p:nvPr/>
        </p:nvCxnSpPr>
        <p:spPr>
          <a:xfrm rot="10800000">
            <a:off x="2348925" y="3253025"/>
            <a:ext cx="360000" cy="1077300"/>
          </a:xfrm>
          <a:prstGeom prst="straightConnector1">
            <a:avLst/>
          </a:prstGeom>
          <a:noFill/>
          <a:ln cap="flat" cmpd="sng" w="19050">
            <a:solidFill>
              <a:schemeClr val="dk2"/>
            </a:solidFill>
            <a:prstDash val="dot"/>
            <a:round/>
            <a:headEnd len="med" w="med" type="none"/>
            <a:tailEnd len="med" w="med" type="none"/>
          </a:ln>
        </p:spPr>
      </p:cxnSp>
      <p:sp>
        <p:nvSpPr>
          <p:cNvPr id="2797" name="Google Shape;2797;p141"/>
          <p:cNvSpPr/>
          <p:nvPr/>
        </p:nvSpPr>
        <p:spPr>
          <a:xfrm>
            <a:off x="777325" y="3252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N-6</a:t>
            </a:r>
            <a:endParaRPr>
              <a:latin typeface="Consolas"/>
              <a:ea typeface="Consolas"/>
              <a:cs typeface="Consolas"/>
              <a:sym typeface="Consolas"/>
            </a:endParaRPr>
          </a:p>
        </p:txBody>
      </p:sp>
      <p:cxnSp>
        <p:nvCxnSpPr>
          <p:cNvPr id="2798" name="Google Shape;2798;p141"/>
          <p:cNvCxnSpPr>
            <a:stCxn id="2771" idx="1"/>
            <a:endCxn id="2797" idx="3"/>
          </p:cNvCxnSpPr>
          <p:nvPr/>
        </p:nvCxnSpPr>
        <p:spPr>
          <a:xfrm flipH="1">
            <a:off x="1405675" y="3014675"/>
            <a:ext cx="629100" cy="4764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1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804" name="Google Shape;2804;p142"/>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805" name="Google Shape;2805;p142"/>
          <p:cNvCxnSpPr>
            <a:stCxn id="2806" idx="1"/>
            <a:endCxn id="2804"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807" name="Google Shape;2807;p142"/>
          <p:cNvCxnSpPr>
            <a:stCxn id="2808" idx="1"/>
            <a:endCxn id="2804"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809" name="Google Shape;2809;p142"/>
          <p:cNvCxnSpPr>
            <a:stCxn id="2810" idx="1"/>
            <a:endCxn id="2804"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811" name="Google Shape;2811;p142"/>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812" name="Google Shape;2812;p142"/>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813" name="Google Shape;2813;p142"/>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814" name="Google Shape;2814;p142"/>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815" name="Google Shape;2815;p142"/>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816" name="Google Shape;2816;p142"/>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817" name="Google Shape;2817;p142"/>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818" name="Google Shape;2818;p142"/>
          <p:cNvCxnSpPr>
            <a:endCxn id="2804"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819" name="Google Shape;2819;p142"/>
          <p:cNvCxnSpPr>
            <a:stCxn id="2815" idx="1"/>
            <a:endCxn id="2804"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820" name="Google Shape;2820;p142"/>
          <p:cNvCxnSpPr>
            <a:endCxn id="2804"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821" name="Google Shape;2821;p142"/>
          <p:cNvCxnSpPr>
            <a:stCxn id="2817" idx="1"/>
            <a:endCxn id="2804"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2822" name="Google Shape;2822;p142"/>
          <p:cNvSpPr/>
          <p:nvPr/>
        </p:nvSpPr>
        <p:spPr>
          <a:xfrm>
            <a:off x="2794700" y="10633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N-44</a:t>
            </a:r>
            <a:endParaRPr>
              <a:latin typeface="Consolas"/>
              <a:ea typeface="Consolas"/>
              <a:cs typeface="Consolas"/>
              <a:sym typeface="Consolas"/>
            </a:endParaRPr>
          </a:p>
        </p:txBody>
      </p:sp>
      <p:sp>
        <p:nvSpPr>
          <p:cNvPr id="2823" name="Google Shape;2823;p142"/>
          <p:cNvSpPr/>
          <p:nvPr/>
        </p:nvSpPr>
        <p:spPr>
          <a:xfrm>
            <a:off x="1577375" y="14165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N-27</a:t>
            </a:r>
            <a:endParaRPr>
              <a:latin typeface="Consolas"/>
              <a:ea typeface="Consolas"/>
              <a:cs typeface="Consolas"/>
              <a:sym typeface="Consolas"/>
            </a:endParaRPr>
          </a:p>
        </p:txBody>
      </p:sp>
      <p:sp>
        <p:nvSpPr>
          <p:cNvPr id="2824" name="Google Shape;2824;p142"/>
          <p:cNvSpPr/>
          <p:nvPr/>
        </p:nvSpPr>
        <p:spPr>
          <a:xfrm>
            <a:off x="457200" y="19416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N-96</a:t>
            </a:r>
            <a:endParaRPr>
              <a:latin typeface="Consolas"/>
              <a:ea typeface="Consolas"/>
              <a:cs typeface="Consolas"/>
              <a:sym typeface="Consolas"/>
            </a:endParaRPr>
          </a:p>
        </p:txBody>
      </p:sp>
      <p:sp>
        <p:nvSpPr>
          <p:cNvPr id="2825" name="Google Shape;2825;p142"/>
          <p:cNvSpPr/>
          <p:nvPr/>
        </p:nvSpPr>
        <p:spPr>
          <a:xfrm>
            <a:off x="2394675" y="4330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a:t>
            </a:r>
            <a:endParaRPr>
              <a:latin typeface="Consolas"/>
              <a:ea typeface="Consolas"/>
              <a:cs typeface="Consolas"/>
              <a:sym typeface="Consolas"/>
            </a:endParaRPr>
          </a:p>
        </p:txBody>
      </p:sp>
      <p:cxnSp>
        <p:nvCxnSpPr>
          <p:cNvPr id="2826" name="Google Shape;2826;p142"/>
          <p:cNvCxnSpPr>
            <a:stCxn id="2822" idx="2"/>
            <a:endCxn id="2804" idx="0"/>
          </p:cNvCxnSpPr>
          <p:nvPr/>
        </p:nvCxnSpPr>
        <p:spPr>
          <a:xfrm flipH="1">
            <a:off x="2349050" y="1539775"/>
            <a:ext cx="759900" cy="1236600"/>
          </a:xfrm>
          <a:prstGeom prst="straightConnector1">
            <a:avLst/>
          </a:prstGeom>
          <a:noFill/>
          <a:ln cap="flat" cmpd="sng" w="19050">
            <a:solidFill>
              <a:schemeClr val="dk2"/>
            </a:solidFill>
            <a:prstDash val="dot"/>
            <a:round/>
            <a:headEnd len="med" w="med" type="none"/>
            <a:tailEnd len="med" w="med" type="none"/>
          </a:ln>
        </p:spPr>
      </p:cxnSp>
      <p:cxnSp>
        <p:nvCxnSpPr>
          <p:cNvPr id="2827" name="Google Shape;2827;p142"/>
          <p:cNvCxnSpPr>
            <a:stCxn id="2823" idx="2"/>
            <a:endCxn id="2804" idx="0"/>
          </p:cNvCxnSpPr>
          <p:nvPr/>
        </p:nvCxnSpPr>
        <p:spPr>
          <a:xfrm>
            <a:off x="1891625" y="1892900"/>
            <a:ext cx="457500" cy="883500"/>
          </a:xfrm>
          <a:prstGeom prst="straightConnector1">
            <a:avLst/>
          </a:prstGeom>
          <a:noFill/>
          <a:ln cap="flat" cmpd="sng" w="19050">
            <a:solidFill>
              <a:schemeClr val="dk2"/>
            </a:solidFill>
            <a:prstDash val="dot"/>
            <a:round/>
            <a:headEnd len="med" w="med" type="none"/>
            <a:tailEnd len="med" w="med" type="none"/>
          </a:ln>
        </p:spPr>
      </p:cxnSp>
      <p:cxnSp>
        <p:nvCxnSpPr>
          <p:cNvPr id="2828" name="Google Shape;2828;p142"/>
          <p:cNvCxnSpPr>
            <a:stCxn id="2824" idx="3"/>
            <a:endCxn id="2804" idx="0"/>
          </p:cNvCxnSpPr>
          <p:nvPr/>
        </p:nvCxnSpPr>
        <p:spPr>
          <a:xfrm>
            <a:off x="1085700" y="2179800"/>
            <a:ext cx="1263300" cy="596700"/>
          </a:xfrm>
          <a:prstGeom prst="straightConnector1">
            <a:avLst/>
          </a:prstGeom>
          <a:noFill/>
          <a:ln cap="flat" cmpd="sng" w="19050">
            <a:solidFill>
              <a:schemeClr val="dk2"/>
            </a:solidFill>
            <a:prstDash val="dot"/>
            <a:round/>
            <a:headEnd len="med" w="med" type="none"/>
            <a:tailEnd len="med" w="med" type="none"/>
          </a:ln>
        </p:spPr>
      </p:cxnSp>
      <p:cxnSp>
        <p:nvCxnSpPr>
          <p:cNvPr id="2829" name="Google Shape;2829;p142"/>
          <p:cNvCxnSpPr>
            <a:stCxn id="2825" idx="0"/>
            <a:endCxn id="2804" idx="2"/>
          </p:cNvCxnSpPr>
          <p:nvPr/>
        </p:nvCxnSpPr>
        <p:spPr>
          <a:xfrm rot="10800000">
            <a:off x="2348925" y="3253025"/>
            <a:ext cx="360000" cy="1077300"/>
          </a:xfrm>
          <a:prstGeom prst="straightConnector1">
            <a:avLst/>
          </a:prstGeom>
          <a:noFill/>
          <a:ln cap="flat" cmpd="sng" w="19050">
            <a:solidFill>
              <a:schemeClr val="dk2"/>
            </a:solidFill>
            <a:prstDash val="dot"/>
            <a:round/>
            <a:headEnd len="med" w="med" type="none"/>
            <a:tailEnd len="med" w="med" type="none"/>
          </a:ln>
        </p:spPr>
      </p:cxnSp>
      <p:sp>
        <p:nvSpPr>
          <p:cNvPr id="2830" name="Google Shape;2830;p142"/>
          <p:cNvSpPr/>
          <p:nvPr/>
        </p:nvSpPr>
        <p:spPr>
          <a:xfrm>
            <a:off x="777325" y="3252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N-6</a:t>
            </a:r>
            <a:endParaRPr>
              <a:latin typeface="Consolas"/>
              <a:ea typeface="Consolas"/>
              <a:cs typeface="Consolas"/>
              <a:sym typeface="Consolas"/>
            </a:endParaRPr>
          </a:p>
        </p:txBody>
      </p:sp>
      <p:cxnSp>
        <p:nvCxnSpPr>
          <p:cNvPr id="2831" name="Google Shape;2831;p142"/>
          <p:cNvCxnSpPr>
            <a:stCxn id="2804" idx="1"/>
            <a:endCxn id="2830" idx="3"/>
          </p:cNvCxnSpPr>
          <p:nvPr/>
        </p:nvCxnSpPr>
        <p:spPr>
          <a:xfrm flipH="1">
            <a:off x="1405675" y="3014675"/>
            <a:ext cx="629100" cy="476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5" name="Shape 2835"/>
        <p:cNvGrpSpPr/>
        <p:nvPr/>
      </p:nvGrpSpPr>
      <p:grpSpPr>
        <a:xfrm>
          <a:off x="0" y="0"/>
          <a:ext cx="0" cy="0"/>
          <a:chOff x="0" y="0"/>
          <a:chExt cx="0" cy="0"/>
        </a:xfrm>
      </p:grpSpPr>
      <p:sp>
        <p:nvSpPr>
          <p:cNvPr id="2836" name="Google Shape;2836;p1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837" name="Google Shape;2837;p143"/>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838" name="Google Shape;2838;p143"/>
          <p:cNvCxnSpPr>
            <a:stCxn id="2839" idx="1"/>
            <a:endCxn id="2837"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840" name="Google Shape;2840;p143"/>
          <p:cNvCxnSpPr>
            <a:stCxn id="2841" idx="1"/>
            <a:endCxn id="2837"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842" name="Google Shape;2842;p143"/>
          <p:cNvCxnSpPr>
            <a:stCxn id="2843" idx="1"/>
            <a:endCxn id="2837"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844" name="Google Shape;2844;p143"/>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845" name="Google Shape;2845;p143"/>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846" name="Google Shape;2846;p143"/>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847" name="Google Shape;2847;p143"/>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848" name="Google Shape;2848;p143"/>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849" name="Google Shape;2849;p143"/>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850" name="Google Shape;2850;p143"/>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851" name="Google Shape;2851;p143"/>
          <p:cNvCxnSpPr>
            <a:endCxn id="2837"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852" name="Google Shape;2852;p143"/>
          <p:cNvCxnSpPr>
            <a:stCxn id="2848" idx="1"/>
            <a:endCxn id="2837"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853" name="Google Shape;2853;p143"/>
          <p:cNvCxnSpPr>
            <a:endCxn id="2837"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854" name="Google Shape;2854;p143"/>
          <p:cNvCxnSpPr>
            <a:stCxn id="2850" idx="1"/>
            <a:endCxn id="2837"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2855" name="Google Shape;2855;p143"/>
          <p:cNvSpPr/>
          <p:nvPr/>
        </p:nvSpPr>
        <p:spPr>
          <a:xfrm>
            <a:off x="2794700" y="10633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N-44</a:t>
            </a:r>
            <a:endParaRPr>
              <a:latin typeface="Consolas"/>
              <a:ea typeface="Consolas"/>
              <a:cs typeface="Consolas"/>
              <a:sym typeface="Consolas"/>
            </a:endParaRPr>
          </a:p>
        </p:txBody>
      </p:sp>
      <p:sp>
        <p:nvSpPr>
          <p:cNvPr id="2856" name="Google Shape;2856;p143"/>
          <p:cNvSpPr/>
          <p:nvPr/>
        </p:nvSpPr>
        <p:spPr>
          <a:xfrm>
            <a:off x="1577375" y="14165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N-27</a:t>
            </a:r>
            <a:endParaRPr>
              <a:latin typeface="Consolas"/>
              <a:ea typeface="Consolas"/>
              <a:cs typeface="Consolas"/>
              <a:sym typeface="Consolas"/>
            </a:endParaRPr>
          </a:p>
        </p:txBody>
      </p:sp>
      <p:sp>
        <p:nvSpPr>
          <p:cNvPr id="2857" name="Google Shape;2857;p143"/>
          <p:cNvSpPr/>
          <p:nvPr/>
        </p:nvSpPr>
        <p:spPr>
          <a:xfrm>
            <a:off x="457200" y="19416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N-96</a:t>
            </a:r>
            <a:endParaRPr>
              <a:latin typeface="Consolas"/>
              <a:ea typeface="Consolas"/>
              <a:cs typeface="Consolas"/>
              <a:sym typeface="Consolas"/>
            </a:endParaRPr>
          </a:p>
        </p:txBody>
      </p:sp>
      <p:sp>
        <p:nvSpPr>
          <p:cNvPr id="2858" name="Google Shape;2858;p143"/>
          <p:cNvSpPr/>
          <p:nvPr/>
        </p:nvSpPr>
        <p:spPr>
          <a:xfrm>
            <a:off x="2394675" y="4330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a:t>
            </a:r>
            <a:endParaRPr>
              <a:latin typeface="Consolas"/>
              <a:ea typeface="Consolas"/>
              <a:cs typeface="Consolas"/>
              <a:sym typeface="Consolas"/>
            </a:endParaRPr>
          </a:p>
        </p:txBody>
      </p:sp>
      <p:cxnSp>
        <p:nvCxnSpPr>
          <p:cNvPr id="2859" name="Google Shape;2859;p143"/>
          <p:cNvCxnSpPr>
            <a:stCxn id="2855" idx="2"/>
            <a:endCxn id="2837" idx="0"/>
          </p:cNvCxnSpPr>
          <p:nvPr/>
        </p:nvCxnSpPr>
        <p:spPr>
          <a:xfrm flipH="1">
            <a:off x="2349050" y="1539775"/>
            <a:ext cx="759900" cy="1236600"/>
          </a:xfrm>
          <a:prstGeom prst="straightConnector1">
            <a:avLst/>
          </a:prstGeom>
          <a:noFill/>
          <a:ln cap="flat" cmpd="sng" w="19050">
            <a:solidFill>
              <a:schemeClr val="dk2"/>
            </a:solidFill>
            <a:prstDash val="dot"/>
            <a:round/>
            <a:headEnd len="med" w="med" type="none"/>
            <a:tailEnd len="med" w="med" type="none"/>
          </a:ln>
        </p:spPr>
      </p:cxnSp>
      <p:cxnSp>
        <p:nvCxnSpPr>
          <p:cNvPr id="2860" name="Google Shape;2860;p143"/>
          <p:cNvCxnSpPr>
            <a:stCxn id="2856" idx="2"/>
            <a:endCxn id="2837" idx="0"/>
          </p:cNvCxnSpPr>
          <p:nvPr/>
        </p:nvCxnSpPr>
        <p:spPr>
          <a:xfrm>
            <a:off x="1891625" y="1892900"/>
            <a:ext cx="457500" cy="883500"/>
          </a:xfrm>
          <a:prstGeom prst="straightConnector1">
            <a:avLst/>
          </a:prstGeom>
          <a:noFill/>
          <a:ln cap="flat" cmpd="sng" w="19050">
            <a:solidFill>
              <a:schemeClr val="dk2"/>
            </a:solidFill>
            <a:prstDash val="dot"/>
            <a:round/>
            <a:headEnd len="med" w="med" type="none"/>
            <a:tailEnd len="med" w="med" type="none"/>
          </a:ln>
        </p:spPr>
      </p:cxnSp>
      <p:cxnSp>
        <p:nvCxnSpPr>
          <p:cNvPr id="2861" name="Google Shape;2861;p143"/>
          <p:cNvCxnSpPr>
            <a:stCxn id="2857" idx="3"/>
            <a:endCxn id="2837" idx="0"/>
          </p:cNvCxnSpPr>
          <p:nvPr/>
        </p:nvCxnSpPr>
        <p:spPr>
          <a:xfrm>
            <a:off x="1085700" y="2179800"/>
            <a:ext cx="1263300" cy="596700"/>
          </a:xfrm>
          <a:prstGeom prst="straightConnector1">
            <a:avLst/>
          </a:prstGeom>
          <a:noFill/>
          <a:ln cap="flat" cmpd="sng" w="19050">
            <a:solidFill>
              <a:schemeClr val="dk2"/>
            </a:solidFill>
            <a:prstDash val="dot"/>
            <a:round/>
            <a:headEnd len="med" w="med" type="none"/>
            <a:tailEnd len="med" w="med" type="none"/>
          </a:ln>
        </p:spPr>
      </p:cxnSp>
      <p:cxnSp>
        <p:nvCxnSpPr>
          <p:cNvPr id="2862" name="Google Shape;2862;p143"/>
          <p:cNvCxnSpPr>
            <a:stCxn id="2858" idx="0"/>
            <a:endCxn id="2837" idx="2"/>
          </p:cNvCxnSpPr>
          <p:nvPr/>
        </p:nvCxnSpPr>
        <p:spPr>
          <a:xfrm rot="10800000">
            <a:off x="2348925" y="3253025"/>
            <a:ext cx="360000" cy="1077300"/>
          </a:xfrm>
          <a:prstGeom prst="straightConnector1">
            <a:avLst/>
          </a:prstGeom>
          <a:noFill/>
          <a:ln cap="flat" cmpd="sng" w="19050">
            <a:solidFill>
              <a:schemeClr val="dk2"/>
            </a:solidFill>
            <a:prstDash val="dot"/>
            <a:round/>
            <a:headEnd len="med" w="med" type="none"/>
            <a:tailEnd len="med" w="med" type="none"/>
          </a:ln>
        </p:spPr>
      </p:cxnSp>
      <p:sp>
        <p:nvSpPr>
          <p:cNvPr id="2863" name="Google Shape;2863;p143"/>
          <p:cNvSpPr/>
          <p:nvPr/>
        </p:nvSpPr>
        <p:spPr>
          <a:xfrm>
            <a:off x="777325" y="3252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N-6</a:t>
            </a:r>
            <a:endParaRPr>
              <a:latin typeface="Consolas"/>
              <a:ea typeface="Consolas"/>
              <a:cs typeface="Consolas"/>
              <a:sym typeface="Consolas"/>
            </a:endParaRPr>
          </a:p>
        </p:txBody>
      </p:sp>
      <p:cxnSp>
        <p:nvCxnSpPr>
          <p:cNvPr id="2864" name="Google Shape;2864;p143"/>
          <p:cNvCxnSpPr>
            <a:stCxn id="2837" idx="1"/>
            <a:endCxn id="2863" idx="3"/>
          </p:cNvCxnSpPr>
          <p:nvPr/>
        </p:nvCxnSpPr>
        <p:spPr>
          <a:xfrm flipH="1">
            <a:off x="1405675" y="3014675"/>
            <a:ext cx="629100" cy="4764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sp>
        <p:nvSpPr>
          <p:cNvPr id="2869" name="Google Shape;2869;p1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protocol</a:t>
            </a:r>
            <a:endParaRPr>
              <a:latin typeface="Calibri"/>
              <a:ea typeface="Calibri"/>
              <a:cs typeface="Calibri"/>
              <a:sym typeface="Calibri"/>
            </a:endParaRPr>
          </a:p>
        </p:txBody>
      </p:sp>
      <p:sp>
        <p:nvSpPr>
          <p:cNvPr id="2870" name="Google Shape;2870;p144"/>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we can now find things</a:t>
            </a:r>
            <a:endParaRPr>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145"/>
          <p:cNvSpPr txBox="1"/>
          <p:nvPr>
            <p:ph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pulling data</a:t>
            </a:r>
            <a:endParaRPr>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sp>
        <p:nvSpPr>
          <p:cNvPr id="2880" name="Google Shape;2880;p14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21"/>
          <p:cNvPicPr preferRelativeResize="0"/>
          <p:nvPr/>
        </p:nvPicPr>
        <p:blipFill>
          <a:blip r:embed="rId3">
            <a:alphaModFix/>
          </a:blip>
          <a:stretch>
            <a:fillRect/>
          </a:stretch>
        </p:blipFill>
        <p:spPr>
          <a:xfrm>
            <a:off x="835250" y="661427"/>
            <a:ext cx="7473500" cy="4482076"/>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sp>
        <p:nvSpPr>
          <p:cNvPr id="2885" name="Google Shape;2885;p1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a:t>
            </a:r>
            <a:endParaRPr>
              <a:latin typeface="Calibri"/>
              <a:ea typeface="Calibri"/>
              <a:cs typeface="Calibri"/>
              <a:sym typeface="Calibri"/>
            </a:endParaRPr>
          </a:p>
        </p:txBody>
      </p:sp>
      <p:sp>
        <p:nvSpPr>
          <p:cNvPr id="2886" name="Google Shape;2886;p147"/>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DHTs</a:t>
            </a:r>
            <a:endParaRPr>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sp>
        <p:nvSpPr>
          <p:cNvPr id="2891" name="Google Shape;2891;p1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 - DHTs</a:t>
            </a:r>
            <a:endParaRPr>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p1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 - DHTs</a:t>
            </a:r>
            <a:endParaRPr>
              <a:latin typeface="Calibri"/>
              <a:ea typeface="Calibri"/>
              <a:cs typeface="Calibri"/>
              <a:sym typeface="Calibri"/>
            </a:endParaRPr>
          </a:p>
        </p:txBody>
      </p:sp>
      <p:sp>
        <p:nvSpPr>
          <p:cNvPr id="2897" name="Google Shape;2897;p149"/>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898" name="Google Shape;2898;p149"/>
          <p:cNvCxnSpPr>
            <a:stCxn id="2899" idx="1"/>
            <a:endCxn id="2897"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900" name="Google Shape;2900;p149"/>
          <p:cNvCxnSpPr>
            <a:stCxn id="2901" idx="1"/>
            <a:endCxn id="2897"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902" name="Google Shape;2902;p149"/>
          <p:cNvCxnSpPr>
            <a:stCxn id="2903" idx="1"/>
            <a:endCxn id="2897"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904" name="Google Shape;2904;p149"/>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2905" name="Google Shape;2905;p149"/>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2906" name="Google Shape;2906;p149"/>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2907" name="Google Shape;2907;p149"/>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2908" name="Google Shape;2908;p149"/>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2909" name="Google Shape;2909;p149"/>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2910" name="Google Shape;2910;p149"/>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2911" name="Google Shape;2911;p149"/>
          <p:cNvCxnSpPr>
            <a:endCxn id="2897"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912" name="Google Shape;2912;p149"/>
          <p:cNvCxnSpPr>
            <a:stCxn id="2908" idx="1"/>
            <a:endCxn id="2897"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913" name="Google Shape;2913;p149"/>
          <p:cNvCxnSpPr>
            <a:endCxn id="2897"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914" name="Google Shape;2914;p149"/>
          <p:cNvCxnSpPr>
            <a:stCxn id="2910" idx="1"/>
            <a:endCxn id="2897"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2915" name="Google Shape;2915;p149"/>
          <p:cNvSpPr/>
          <p:nvPr/>
        </p:nvSpPr>
        <p:spPr>
          <a:xfrm>
            <a:off x="2794700" y="10633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N-44</a:t>
            </a:r>
            <a:endParaRPr>
              <a:latin typeface="Consolas"/>
              <a:ea typeface="Consolas"/>
              <a:cs typeface="Consolas"/>
              <a:sym typeface="Consolas"/>
            </a:endParaRPr>
          </a:p>
        </p:txBody>
      </p:sp>
      <p:sp>
        <p:nvSpPr>
          <p:cNvPr id="2916" name="Google Shape;2916;p149"/>
          <p:cNvSpPr/>
          <p:nvPr/>
        </p:nvSpPr>
        <p:spPr>
          <a:xfrm>
            <a:off x="1577375" y="14165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N-27</a:t>
            </a:r>
            <a:endParaRPr>
              <a:latin typeface="Consolas"/>
              <a:ea typeface="Consolas"/>
              <a:cs typeface="Consolas"/>
              <a:sym typeface="Consolas"/>
            </a:endParaRPr>
          </a:p>
        </p:txBody>
      </p:sp>
      <p:sp>
        <p:nvSpPr>
          <p:cNvPr id="2917" name="Google Shape;2917;p149"/>
          <p:cNvSpPr/>
          <p:nvPr/>
        </p:nvSpPr>
        <p:spPr>
          <a:xfrm>
            <a:off x="457200" y="19416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N-96</a:t>
            </a:r>
            <a:endParaRPr>
              <a:latin typeface="Consolas"/>
              <a:ea typeface="Consolas"/>
              <a:cs typeface="Consolas"/>
              <a:sym typeface="Consolas"/>
            </a:endParaRPr>
          </a:p>
        </p:txBody>
      </p:sp>
      <p:sp>
        <p:nvSpPr>
          <p:cNvPr id="2918" name="Google Shape;2918;p149"/>
          <p:cNvSpPr/>
          <p:nvPr/>
        </p:nvSpPr>
        <p:spPr>
          <a:xfrm>
            <a:off x="2394675" y="4330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a:t>
            </a:r>
            <a:endParaRPr>
              <a:latin typeface="Consolas"/>
              <a:ea typeface="Consolas"/>
              <a:cs typeface="Consolas"/>
              <a:sym typeface="Consolas"/>
            </a:endParaRPr>
          </a:p>
        </p:txBody>
      </p:sp>
      <p:cxnSp>
        <p:nvCxnSpPr>
          <p:cNvPr id="2919" name="Google Shape;2919;p149"/>
          <p:cNvCxnSpPr>
            <a:stCxn id="2915" idx="2"/>
            <a:endCxn id="2897" idx="0"/>
          </p:cNvCxnSpPr>
          <p:nvPr/>
        </p:nvCxnSpPr>
        <p:spPr>
          <a:xfrm flipH="1">
            <a:off x="2349050" y="1539775"/>
            <a:ext cx="759900" cy="1236600"/>
          </a:xfrm>
          <a:prstGeom prst="straightConnector1">
            <a:avLst/>
          </a:prstGeom>
          <a:noFill/>
          <a:ln cap="flat" cmpd="sng" w="19050">
            <a:solidFill>
              <a:schemeClr val="dk2"/>
            </a:solidFill>
            <a:prstDash val="dot"/>
            <a:round/>
            <a:headEnd len="med" w="med" type="none"/>
            <a:tailEnd len="med" w="med" type="none"/>
          </a:ln>
        </p:spPr>
      </p:cxnSp>
      <p:cxnSp>
        <p:nvCxnSpPr>
          <p:cNvPr id="2920" name="Google Shape;2920;p149"/>
          <p:cNvCxnSpPr>
            <a:stCxn id="2916" idx="2"/>
            <a:endCxn id="2897" idx="0"/>
          </p:cNvCxnSpPr>
          <p:nvPr/>
        </p:nvCxnSpPr>
        <p:spPr>
          <a:xfrm>
            <a:off x="1891625" y="1892900"/>
            <a:ext cx="457500" cy="883500"/>
          </a:xfrm>
          <a:prstGeom prst="straightConnector1">
            <a:avLst/>
          </a:prstGeom>
          <a:noFill/>
          <a:ln cap="flat" cmpd="sng" w="19050">
            <a:solidFill>
              <a:schemeClr val="dk2"/>
            </a:solidFill>
            <a:prstDash val="dot"/>
            <a:round/>
            <a:headEnd len="med" w="med" type="none"/>
            <a:tailEnd len="med" w="med" type="none"/>
          </a:ln>
        </p:spPr>
      </p:cxnSp>
      <p:cxnSp>
        <p:nvCxnSpPr>
          <p:cNvPr id="2921" name="Google Shape;2921;p149"/>
          <p:cNvCxnSpPr>
            <a:stCxn id="2917" idx="3"/>
            <a:endCxn id="2897" idx="0"/>
          </p:cNvCxnSpPr>
          <p:nvPr/>
        </p:nvCxnSpPr>
        <p:spPr>
          <a:xfrm>
            <a:off x="1085700" y="2179800"/>
            <a:ext cx="1263300" cy="596700"/>
          </a:xfrm>
          <a:prstGeom prst="straightConnector1">
            <a:avLst/>
          </a:prstGeom>
          <a:noFill/>
          <a:ln cap="flat" cmpd="sng" w="19050">
            <a:solidFill>
              <a:schemeClr val="dk2"/>
            </a:solidFill>
            <a:prstDash val="dot"/>
            <a:round/>
            <a:headEnd len="med" w="med" type="none"/>
            <a:tailEnd len="med" w="med" type="none"/>
          </a:ln>
        </p:spPr>
      </p:cxnSp>
      <p:cxnSp>
        <p:nvCxnSpPr>
          <p:cNvPr id="2922" name="Google Shape;2922;p149"/>
          <p:cNvCxnSpPr>
            <a:stCxn id="2918" idx="0"/>
            <a:endCxn id="2897" idx="2"/>
          </p:cNvCxnSpPr>
          <p:nvPr/>
        </p:nvCxnSpPr>
        <p:spPr>
          <a:xfrm rot="10800000">
            <a:off x="2348925" y="3253025"/>
            <a:ext cx="360000" cy="1077300"/>
          </a:xfrm>
          <a:prstGeom prst="straightConnector1">
            <a:avLst/>
          </a:prstGeom>
          <a:noFill/>
          <a:ln cap="flat" cmpd="sng" w="19050">
            <a:solidFill>
              <a:schemeClr val="dk2"/>
            </a:solidFill>
            <a:prstDash val="dot"/>
            <a:round/>
            <a:headEnd len="med" w="med" type="none"/>
            <a:tailEnd len="med" w="med" type="none"/>
          </a:ln>
        </p:spPr>
      </p:cxnSp>
      <p:sp>
        <p:nvSpPr>
          <p:cNvPr id="2923" name="Google Shape;2923;p149"/>
          <p:cNvSpPr/>
          <p:nvPr/>
        </p:nvSpPr>
        <p:spPr>
          <a:xfrm>
            <a:off x="777325" y="3252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N-6</a:t>
            </a:r>
            <a:endParaRPr>
              <a:latin typeface="Consolas"/>
              <a:ea typeface="Consolas"/>
              <a:cs typeface="Consolas"/>
              <a:sym typeface="Consolas"/>
            </a:endParaRPr>
          </a:p>
        </p:txBody>
      </p:sp>
      <p:cxnSp>
        <p:nvCxnSpPr>
          <p:cNvPr id="2924" name="Google Shape;2924;p149"/>
          <p:cNvCxnSpPr>
            <a:stCxn id="2897" idx="1"/>
            <a:endCxn id="2923" idx="3"/>
          </p:cNvCxnSpPr>
          <p:nvPr/>
        </p:nvCxnSpPr>
        <p:spPr>
          <a:xfrm flipH="1">
            <a:off x="1405675" y="3014675"/>
            <a:ext cx="629100" cy="4764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1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 - DHTs</a:t>
            </a:r>
            <a:endParaRPr>
              <a:latin typeface="Calibri"/>
              <a:ea typeface="Calibri"/>
              <a:cs typeface="Calibri"/>
              <a:sym typeface="Calibri"/>
            </a:endParaRPr>
          </a:p>
        </p:txBody>
      </p:sp>
      <p:sp>
        <p:nvSpPr>
          <p:cNvPr id="2930" name="Google Shape;2930;p150"/>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931" name="Google Shape;2931;p150"/>
          <p:cNvCxnSpPr>
            <a:stCxn id="2932" idx="1"/>
            <a:endCxn id="2930"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933" name="Google Shape;2933;p150"/>
          <p:cNvCxnSpPr>
            <a:stCxn id="2934" idx="1"/>
            <a:endCxn id="2930"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935" name="Google Shape;2935;p150"/>
          <p:cNvCxnSpPr>
            <a:stCxn id="2936" idx="1"/>
            <a:endCxn id="2930"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937" name="Google Shape;2937;p150"/>
          <p:cNvSpPr/>
          <p:nvPr/>
        </p:nvSpPr>
        <p:spPr>
          <a:xfrm>
            <a:off x="5825725" y="11774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ce34...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fa40...</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0e8b...</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beeb...</a:t>
            </a:r>
            <a:endParaRPr>
              <a:latin typeface="Consolas"/>
              <a:ea typeface="Consolas"/>
              <a:cs typeface="Consolas"/>
              <a:sym typeface="Consolas"/>
            </a:endParaRPr>
          </a:p>
        </p:txBody>
      </p:sp>
      <p:cxnSp>
        <p:nvCxnSpPr>
          <p:cNvPr id="2938" name="Google Shape;2938;p150"/>
          <p:cNvCxnSpPr>
            <a:endCxn id="2930"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939" name="Google Shape;2939;p150"/>
          <p:cNvCxnSpPr>
            <a:stCxn id="2940" idx="1"/>
            <a:endCxn id="2930" idx="3"/>
          </p:cNvCxnSpPr>
          <p:nvPr/>
        </p:nvCxnSpPr>
        <p:spPr>
          <a:xfrm flipH="1">
            <a:off x="2663275" y="2571875"/>
            <a:ext cx="2533800" cy="442800"/>
          </a:xfrm>
          <a:prstGeom prst="straightConnector1">
            <a:avLst/>
          </a:prstGeom>
          <a:noFill/>
          <a:ln cap="flat" cmpd="sng" w="19050">
            <a:solidFill>
              <a:schemeClr val="dk2"/>
            </a:solidFill>
            <a:prstDash val="dot"/>
            <a:round/>
            <a:headEnd len="med" w="med" type="none"/>
            <a:tailEnd len="med" w="med" type="none"/>
          </a:ln>
        </p:spPr>
      </p:cxnSp>
      <p:cxnSp>
        <p:nvCxnSpPr>
          <p:cNvPr id="2941" name="Google Shape;2941;p150"/>
          <p:cNvCxnSpPr>
            <a:endCxn id="2930"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942" name="Google Shape;2942;p150"/>
          <p:cNvCxnSpPr>
            <a:stCxn id="2943" idx="1"/>
            <a:endCxn id="2930" idx="3"/>
          </p:cNvCxnSpPr>
          <p:nvPr/>
        </p:nvCxnSpPr>
        <p:spPr>
          <a:xfrm rot="10800000">
            <a:off x="2663275" y="3014675"/>
            <a:ext cx="1051200" cy="1449000"/>
          </a:xfrm>
          <a:prstGeom prst="straightConnector1">
            <a:avLst/>
          </a:prstGeom>
          <a:noFill/>
          <a:ln cap="flat" cmpd="sng" w="19050">
            <a:solidFill>
              <a:schemeClr val="dk2"/>
            </a:solidFill>
            <a:prstDash val="dot"/>
            <a:round/>
            <a:headEnd len="med" w="med" type="none"/>
            <a:tailEnd len="med" w="med" type="none"/>
          </a:ln>
        </p:spPr>
      </p:cxnSp>
      <p:cxnSp>
        <p:nvCxnSpPr>
          <p:cNvPr id="2944" name="Google Shape;2944;p150"/>
          <p:cNvCxnSpPr>
            <a:stCxn id="2945" idx="2"/>
            <a:endCxn id="2930" idx="0"/>
          </p:cNvCxnSpPr>
          <p:nvPr/>
        </p:nvCxnSpPr>
        <p:spPr>
          <a:xfrm flipH="1">
            <a:off x="2349025" y="1539875"/>
            <a:ext cx="759900" cy="1236600"/>
          </a:xfrm>
          <a:prstGeom prst="straightConnector1">
            <a:avLst/>
          </a:prstGeom>
          <a:noFill/>
          <a:ln cap="flat" cmpd="sng" w="19050">
            <a:solidFill>
              <a:schemeClr val="dk2"/>
            </a:solidFill>
            <a:prstDash val="dot"/>
            <a:round/>
            <a:headEnd len="med" w="med" type="none"/>
            <a:tailEnd len="med" w="med" type="none"/>
          </a:ln>
        </p:spPr>
      </p:cxnSp>
      <p:cxnSp>
        <p:nvCxnSpPr>
          <p:cNvPr id="2946" name="Google Shape;2946;p150"/>
          <p:cNvCxnSpPr>
            <a:stCxn id="2947" idx="2"/>
            <a:endCxn id="2930" idx="0"/>
          </p:cNvCxnSpPr>
          <p:nvPr/>
        </p:nvCxnSpPr>
        <p:spPr>
          <a:xfrm>
            <a:off x="1891525" y="1892975"/>
            <a:ext cx="457500" cy="883500"/>
          </a:xfrm>
          <a:prstGeom prst="straightConnector1">
            <a:avLst/>
          </a:prstGeom>
          <a:noFill/>
          <a:ln cap="flat" cmpd="sng" w="19050">
            <a:solidFill>
              <a:schemeClr val="dk2"/>
            </a:solidFill>
            <a:prstDash val="dot"/>
            <a:round/>
            <a:headEnd len="med" w="med" type="none"/>
            <a:tailEnd len="med" w="med" type="none"/>
          </a:ln>
        </p:spPr>
      </p:cxnSp>
      <p:cxnSp>
        <p:nvCxnSpPr>
          <p:cNvPr id="2948" name="Google Shape;2948;p150"/>
          <p:cNvCxnSpPr>
            <a:stCxn id="2949" idx="3"/>
            <a:endCxn id="2930" idx="0"/>
          </p:cNvCxnSpPr>
          <p:nvPr/>
        </p:nvCxnSpPr>
        <p:spPr>
          <a:xfrm>
            <a:off x="1085725" y="2179775"/>
            <a:ext cx="1263300" cy="596700"/>
          </a:xfrm>
          <a:prstGeom prst="straightConnector1">
            <a:avLst/>
          </a:prstGeom>
          <a:noFill/>
          <a:ln cap="flat" cmpd="sng" w="19050">
            <a:solidFill>
              <a:schemeClr val="dk2"/>
            </a:solidFill>
            <a:prstDash val="dot"/>
            <a:round/>
            <a:headEnd len="med" w="med" type="none"/>
            <a:tailEnd len="med" w="med" type="none"/>
          </a:ln>
        </p:spPr>
      </p:cxnSp>
      <p:cxnSp>
        <p:nvCxnSpPr>
          <p:cNvPr id="2950" name="Google Shape;2950;p150"/>
          <p:cNvCxnSpPr>
            <a:stCxn id="2951" idx="0"/>
            <a:endCxn id="2930" idx="2"/>
          </p:cNvCxnSpPr>
          <p:nvPr/>
        </p:nvCxnSpPr>
        <p:spPr>
          <a:xfrm rot="10800000">
            <a:off x="2349025" y="3252875"/>
            <a:ext cx="360000" cy="1077300"/>
          </a:xfrm>
          <a:prstGeom prst="straightConnector1">
            <a:avLst/>
          </a:prstGeom>
          <a:noFill/>
          <a:ln cap="flat" cmpd="sng" w="19050">
            <a:solidFill>
              <a:schemeClr val="dk2"/>
            </a:solidFill>
            <a:prstDash val="dot"/>
            <a:round/>
            <a:headEnd len="med" w="med" type="none"/>
            <a:tailEnd len="med" w="med" type="none"/>
          </a:ln>
        </p:spPr>
      </p:cxnSp>
      <p:cxnSp>
        <p:nvCxnSpPr>
          <p:cNvPr id="2952" name="Google Shape;2952;p150"/>
          <p:cNvCxnSpPr>
            <a:stCxn id="2930" idx="1"/>
            <a:endCxn id="2953" idx="3"/>
          </p:cNvCxnSpPr>
          <p:nvPr/>
        </p:nvCxnSpPr>
        <p:spPr>
          <a:xfrm flipH="1">
            <a:off x="1405975" y="3014675"/>
            <a:ext cx="628800" cy="476400"/>
          </a:xfrm>
          <a:prstGeom prst="straightConnector1">
            <a:avLst/>
          </a:prstGeom>
          <a:noFill/>
          <a:ln cap="flat" cmpd="sng" w="19050">
            <a:solidFill>
              <a:schemeClr val="dk2"/>
            </a:solidFill>
            <a:prstDash val="dot"/>
            <a:round/>
            <a:headEnd len="med" w="med" type="none"/>
            <a:tailEnd len="med" w="med" type="none"/>
          </a:ln>
        </p:spPr>
      </p:cxnSp>
      <p:sp>
        <p:nvSpPr>
          <p:cNvPr id="2954" name="Google Shape;2954;p150"/>
          <p:cNvSpPr/>
          <p:nvPr/>
        </p:nvSpPr>
        <p:spPr>
          <a:xfrm>
            <a:off x="5197225" y="20960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04db...</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20ac...</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339e...</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5d8e...</a:t>
            </a:r>
            <a:endParaRPr>
              <a:latin typeface="Consolas"/>
              <a:ea typeface="Consolas"/>
              <a:cs typeface="Consolas"/>
              <a:sym typeface="Consolas"/>
            </a:endParaRPr>
          </a:p>
        </p:txBody>
      </p:sp>
      <p:sp>
        <p:nvSpPr>
          <p:cNvPr id="2955" name="Google Shape;2955;p150"/>
          <p:cNvSpPr/>
          <p:nvPr/>
        </p:nvSpPr>
        <p:spPr>
          <a:xfrm>
            <a:off x="6755575" y="281112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c947...</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15a9...</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d688...</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4d9f...</a:t>
            </a:r>
            <a:endParaRPr>
              <a:latin typeface="Consolas"/>
              <a:ea typeface="Consolas"/>
              <a:cs typeface="Consolas"/>
              <a:sym typeface="Consolas"/>
            </a:endParaRPr>
          </a:p>
        </p:txBody>
      </p:sp>
      <p:sp>
        <p:nvSpPr>
          <p:cNvPr id="2956" name="Google Shape;2956;p150"/>
          <p:cNvSpPr/>
          <p:nvPr/>
        </p:nvSpPr>
        <p:spPr>
          <a:xfrm>
            <a:off x="5031775" y="32111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3b7c...</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cd55...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9f46...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f911...</a:t>
            </a:r>
            <a:endParaRPr>
              <a:latin typeface="Consolas"/>
              <a:ea typeface="Consolas"/>
              <a:cs typeface="Consolas"/>
              <a:sym typeface="Consolas"/>
            </a:endParaRPr>
          </a:p>
        </p:txBody>
      </p:sp>
      <p:sp>
        <p:nvSpPr>
          <p:cNvPr id="2957" name="Google Shape;2957;p150"/>
          <p:cNvSpPr/>
          <p:nvPr/>
        </p:nvSpPr>
        <p:spPr>
          <a:xfrm>
            <a:off x="5825725" y="41648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09bf...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abf2...</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8d38...</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cf01...</a:t>
            </a:r>
            <a:endParaRPr>
              <a:latin typeface="Consolas"/>
              <a:ea typeface="Consolas"/>
              <a:cs typeface="Consolas"/>
              <a:sym typeface="Consolas"/>
            </a:endParaRPr>
          </a:p>
        </p:txBody>
      </p:sp>
      <p:sp>
        <p:nvSpPr>
          <p:cNvPr id="2958" name="Google Shape;2958;p150"/>
          <p:cNvSpPr/>
          <p:nvPr/>
        </p:nvSpPr>
        <p:spPr>
          <a:xfrm>
            <a:off x="4012025" y="1009400"/>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b0a9...</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accc...</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1eff...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b77a...</a:t>
            </a:r>
            <a:endParaRPr>
              <a:latin typeface="Consolas"/>
              <a:ea typeface="Consolas"/>
              <a:cs typeface="Consolas"/>
              <a:sym typeface="Consolas"/>
            </a:endParaRPr>
          </a:p>
        </p:txBody>
      </p:sp>
      <p:sp>
        <p:nvSpPr>
          <p:cNvPr id="2959" name="Google Shape;2959;p150"/>
          <p:cNvSpPr/>
          <p:nvPr/>
        </p:nvSpPr>
        <p:spPr>
          <a:xfrm>
            <a:off x="3741725" y="4035400"/>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5335...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2d68...</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9ac4...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2c76...</a:t>
            </a:r>
            <a:endParaRPr>
              <a:latin typeface="Consolas"/>
              <a:ea typeface="Consolas"/>
              <a:cs typeface="Consolas"/>
              <a:sym typeface="Consolas"/>
            </a:endParaRPr>
          </a:p>
        </p:txBody>
      </p:sp>
      <p:sp>
        <p:nvSpPr>
          <p:cNvPr id="2960" name="Google Shape;2960;p150"/>
          <p:cNvSpPr/>
          <p:nvPr/>
        </p:nvSpPr>
        <p:spPr>
          <a:xfrm>
            <a:off x="2203388" y="41648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65a6...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d912...</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a76f...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e82d...</a:t>
            </a:r>
            <a:endParaRPr>
              <a:latin typeface="Consolas"/>
              <a:ea typeface="Consolas"/>
              <a:cs typeface="Consolas"/>
              <a:sym typeface="Consolas"/>
            </a:endParaRPr>
          </a:p>
        </p:txBody>
      </p:sp>
      <p:sp>
        <p:nvSpPr>
          <p:cNvPr id="2961" name="Google Shape;2961;p150"/>
          <p:cNvSpPr/>
          <p:nvPr/>
        </p:nvSpPr>
        <p:spPr>
          <a:xfrm>
            <a:off x="397300" y="325332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d94a...</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e475...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ccdf...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9d41...</a:t>
            </a:r>
            <a:endParaRPr>
              <a:latin typeface="Consolas"/>
              <a:ea typeface="Consolas"/>
              <a:cs typeface="Consolas"/>
              <a:sym typeface="Consolas"/>
            </a:endParaRPr>
          </a:p>
        </p:txBody>
      </p:sp>
      <p:sp>
        <p:nvSpPr>
          <p:cNvPr id="2962" name="Google Shape;2962;p150"/>
          <p:cNvSpPr/>
          <p:nvPr/>
        </p:nvSpPr>
        <p:spPr>
          <a:xfrm>
            <a:off x="68775" y="165062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3547...</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ce04...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0d05...</a:t>
            </a:r>
            <a:endParaRPr>
              <a:latin typeface="Consolas"/>
              <a:ea typeface="Consolas"/>
              <a:cs typeface="Consolas"/>
              <a:sym typeface="Consolas"/>
            </a:endParaRPr>
          </a:p>
        </p:txBody>
      </p:sp>
      <p:sp>
        <p:nvSpPr>
          <p:cNvPr id="2963" name="Google Shape;2963;p150"/>
          <p:cNvSpPr/>
          <p:nvPr/>
        </p:nvSpPr>
        <p:spPr>
          <a:xfrm>
            <a:off x="1366025" y="1058100"/>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8baf...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a31c...</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923b...</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64ef...</a:t>
            </a:r>
            <a:endParaRPr>
              <a:latin typeface="Consolas"/>
              <a:ea typeface="Consolas"/>
              <a:cs typeface="Consolas"/>
              <a:sym typeface="Consolas"/>
            </a:endParaRPr>
          </a:p>
        </p:txBody>
      </p:sp>
      <p:sp>
        <p:nvSpPr>
          <p:cNvPr id="2964" name="Google Shape;2964;p150"/>
          <p:cNvSpPr/>
          <p:nvPr/>
        </p:nvSpPr>
        <p:spPr>
          <a:xfrm>
            <a:off x="2689025" y="9392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7fb9...</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7548...</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3771...</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a929...</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1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 - DHTs - add BitTorrent</a:t>
            </a:r>
            <a:endParaRPr>
              <a:latin typeface="Calibri"/>
              <a:ea typeface="Calibri"/>
              <a:cs typeface="Calibri"/>
              <a:sym typeface="Calibri"/>
            </a:endParaRPr>
          </a:p>
        </p:txBody>
      </p:sp>
      <p:sp>
        <p:nvSpPr>
          <p:cNvPr id="2970" name="Google Shape;2970;p151"/>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2971" name="Google Shape;2971;p151"/>
          <p:cNvCxnSpPr>
            <a:stCxn id="2972" idx="1"/>
            <a:endCxn id="2970"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2973" name="Google Shape;2973;p151"/>
          <p:cNvCxnSpPr>
            <a:stCxn id="2974" idx="1"/>
            <a:endCxn id="2970"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2975" name="Google Shape;2975;p151"/>
          <p:cNvCxnSpPr>
            <a:stCxn id="2976" idx="1"/>
            <a:endCxn id="2970"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2977" name="Google Shape;2977;p151"/>
          <p:cNvSpPr/>
          <p:nvPr/>
        </p:nvSpPr>
        <p:spPr>
          <a:xfrm>
            <a:off x="5825725" y="11774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ce34...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fa40...</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0e8b...</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beeb...</a:t>
            </a:r>
            <a:endParaRPr>
              <a:latin typeface="Consolas"/>
              <a:ea typeface="Consolas"/>
              <a:cs typeface="Consolas"/>
              <a:sym typeface="Consolas"/>
            </a:endParaRPr>
          </a:p>
        </p:txBody>
      </p:sp>
      <p:cxnSp>
        <p:nvCxnSpPr>
          <p:cNvPr id="2978" name="Google Shape;2978;p151"/>
          <p:cNvCxnSpPr>
            <a:endCxn id="2970"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2979" name="Google Shape;2979;p151"/>
          <p:cNvCxnSpPr>
            <a:stCxn id="2980" idx="1"/>
            <a:endCxn id="2970" idx="3"/>
          </p:cNvCxnSpPr>
          <p:nvPr/>
        </p:nvCxnSpPr>
        <p:spPr>
          <a:xfrm flipH="1">
            <a:off x="2663275" y="2571875"/>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2981" name="Google Shape;2981;p151"/>
          <p:cNvCxnSpPr>
            <a:endCxn id="2970"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2982" name="Google Shape;2982;p151"/>
          <p:cNvCxnSpPr>
            <a:stCxn id="2983" idx="1"/>
            <a:endCxn id="2970" idx="3"/>
          </p:cNvCxnSpPr>
          <p:nvPr/>
        </p:nvCxnSpPr>
        <p:spPr>
          <a:xfrm rot="10800000">
            <a:off x="2663275" y="3014675"/>
            <a:ext cx="1051200" cy="1449000"/>
          </a:xfrm>
          <a:prstGeom prst="straightConnector1">
            <a:avLst/>
          </a:prstGeom>
          <a:noFill/>
          <a:ln cap="flat" cmpd="sng" w="19050">
            <a:solidFill>
              <a:schemeClr val="dk2"/>
            </a:solidFill>
            <a:prstDash val="dot"/>
            <a:round/>
            <a:headEnd len="med" w="med" type="none"/>
            <a:tailEnd len="med" w="med" type="none"/>
          </a:ln>
        </p:spPr>
      </p:cxnSp>
      <p:cxnSp>
        <p:nvCxnSpPr>
          <p:cNvPr id="2984" name="Google Shape;2984;p151"/>
          <p:cNvCxnSpPr>
            <a:stCxn id="2985" idx="2"/>
            <a:endCxn id="2970" idx="0"/>
          </p:cNvCxnSpPr>
          <p:nvPr/>
        </p:nvCxnSpPr>
        <p:spPr>
          <a:xfrm flipH="1">
            <a:off x="2349025" y="1539875"/>
            <a:ext cx="759900" cy="1236600"/>
          </a:xfrm>
          <a:prstGeom prst="straightConnector1">
            <a:avLst/>
          </a:prstGeom>
          <a:noFill/>
          <a:ln cap="flat" cmpd="sng" w="19050">
            <a:solidFill>
              <a:schemeClr val="dk2"/>
            </a:solidFill>
            <a:prstDash val="dot"/>
            <a:round/>
            <a:headEnd len="med" w="med" type="none"/>
            <a:tailEnd len="med" w="med" type="none"/>
          </a:ln>
        </p:spPr>
      </p:cxnSp>
      <p:cxnSp>
        <p:nvCxnSpPr>
          <p:cNvPr id="2986" name="Google Shape;2986;p151"/>
          <p:cNvCxnSpPr>
            <a:stCxn id="2987" idx="2"/>
            <a:endCxn id="2970" idx="0"/>
          </p:cNvCxnSpPr>
          <p:nvPr/>
        </p:nvCxnSpPr>
        <p:spPr>
          <a:xfrm>
            <a:off x="1891525" y="1892975"/>
            <a:ext cx="457500" cy="883500"/>
          </a:xfrm>
          <a:prstGeom prst="straightConnector1">
            <a:avLst/>
          </a:prstGeom>
          <a:noFill/>
          <a:ln cap="flat" cmpd="sng" w="19050">
            <a:solidFill>
              <a:schemeClr val="dk2"/>
            </a:solidFill>
            <a:prstDash val="dot"/>
            <a:round/>
            <a:headEnd len="med" w="med" type="none"/>
            <a:tailEnd len="med" w="med" type="none"/>
          </a:ln>
        </p:spPr>
      </p:cxnSp>
      <p:cxnSp>
        <p:nvCxnSpPr>
          <p:cNvPr id="2988" name="Google Shape;2988;p151"/>
          <p:cNvCxnSpPr>
            <a:stCxn id="2989" idx="3"/>
            <a:endCxn id="2970" idx="0"/>
          </p:cNvCxnSpPr>
          <p:nvPr/>
        </p:nvCxnSpPr>
        <p:spPr>
          <a:xfrm>
            <a:off x="1085725" y="2179775"/>
            <a:ext cx="1263300" cy="596700"/>
          </a:xfrm>
          <a:prstGeom prst="straightConnector1">
            <a:avLst/>
          </a:prstGeom>
          <a:noFill/>
          <a:ln cap="flat" cmpd="sng" w="19050">
            <a:solidFill>
              <a:schemeClr val="dk2"/>
            </a:solidFill>
            <a:prstDash val="dot"/>
            <a:round/>
            <a:headEnd len="med" w="med" type="none"/>
            <a:tailEnd len="med" w="med" type="none"/>
          </a:ln>
        </p:spPr>
      </p:cxnSp>
      <p:cxnSp>
        <p:nvCxnSpPr>
          <p:cNvPr id="2990" name="Google Shape;2990;p151"/>
          <p:cNvCxnSpPr>
            <a:stCxn id="2991" idx="0"/>
            <a:endCxn id="2970" idx="2"/>
          </p:cNvCxnSpPr>
          <p:nvPr/>
        </p:nvCxnSpPr>
        <p:spPr>
          <a:xfrm rot="10800000">
            <a:off x="2349025" y="3252875"/>
            <a:ext cx="360000" cy="1077600"/>
          </a:xfrm>
          <a:prstGeom prst="straightConnector1">
            <a:avLst/>
          </a:prstGeom>
          <a:noFill/>
          <a:ln cap="flat" cmpd="sng" w="19050">
            <a:solidFill>
              <a:schemeClr val="dk2"/>
            </a:solidFill>
            <a:prstDash val="dot"/>
            <a:round/>
            <a:headEnd len="med" w="med" type="none"/>
            <a:tailEnd len="med" w="med" type="none"/>
          </a:ln>
        </p:spPr>
      </p:cxnSp>
      <p:cxnSp>
        <p:nvCxnSpPr>
          <p:cNvPr id="2992" name="Google Shape;2992;p151"/>
          <p:cNvCxnSpPr>
            <a:stCxn id="2970" idx="1"/>
            <a:endCxn id="2993" idx="3"/>
          </p:cNvCxnSpPr>
          <p:nvPr/>
        </p:nvCxnSpPr>
        <p:spPr>
          <a:xfrm flipH="1">
            <a:off x="1405675" y="3014675"/>
            <a:ext cx="629100" cy="476400"/>
          </a:xfrm>
          <a:prstGeom prst="straightConnector1">
            <a:avLst/>
          </a:prstGeom>
          <a:noFill/>
          <a:ln cap="flat" cmpd="sng" w="19050">
            <a:solidFill>
              <a:schemeClr val="dk2"/>
            </a:solidFill>
            <a:prstDash val="dot"/>
            <a:round/>
            <a:headEnd len="med" w="med" type="none"/>
            <a:tailEnd len="med" w="med" type="none"/>
          </a:ln>
        </p:spPr>
      </p:cxnSp>
      <p:sp>
        <p:nvSpPr>
          <p:cNvPr id="2994" name="Google Shape;2994;p151"/>
          <p:cNvSpPr/>
          <p:nvPr/>
        </p:nvSpPr>
        <p:spPr>
          <a:xfrm>
            <a:off x="5197225" y="20960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04db...</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20ac...</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339e...</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5d8e...</a:t>
            </a:r>
            <a:endParaRPr>
              <a:latin typeface="Consolas"/>
              <a:ea typeface="Consolas"/>
              <a:cs typeface="Consolas"/>
              <a:sym typeface="Consolas"/>
            </a:endParaRPr>
          </a:p>
        </p:txBody>
      </p:sp>
      <p:sp>
        <p:nvSpPr>
          <p:cNvPr id="2995" name="Google Shape;2995;p151"/>
          <p:cNvSpPr/>
          <p:nvPr/>
        </p:nvSpPr>
        <p:spPr>
          <a:xfrm>
            <a:off x="6755575" y="281112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c947...</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15a9...</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d688...</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4d9f...</a:t>
            </a:r>
            <a:endParaRPr>
              <a:latin typeface="Consolas"/>
              <a:ea typeface="Consolas"/>
              <a:cs typeface="Consolas"/>
              <a:sym typeface="Consolas"/>
            </a:endParaRPr>
          </a:p>
        </p:txBody>
      </p:sp>
      <p:sp>
        <p:nvSpPr>
          <p:cNvPr id="2996" name="Google Shape;2996;p151"/>
          <p:cNvSpPr/>
          <p:nvPr/>
        </p:nvSpPr>
        <p:spPr>
          <a:xfrm>
            <a:off x="5031775" y="32111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3b7c...</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cd55...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9f46...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f911...</a:t>
            </a:r>
            <a:endParaRPr>
              <a:latin typeface="Consolas"/>
              <a:ea typeface="Consolas"/>
              <a:cs typeface="Consolas"/>
              <a:sym typeface="Consolas"/>
            </a:endParaRPr>
          </a:p>
        </p:txBody>
      </p:sp>
      <p:sp>
        <p:nvSpPr>
          <p:cNvPr id="2997" name="Google Shape;2997;p151"/>
          <p:cNvSpPr/>
          <p:nvPr/>
        </p:nvSpPr>
        <p:spPr>
          <a:xfrm>
            <a:off x="5825725" y="41648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09bf...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abf2...</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8d38...</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cf01...</a:t>
            </a:r>
            <a:endParaRPr>
              <a:latin typeface="Consolas"/>
              <a:ea typeface="Consolas"/>
              <a:cs typeface="Consolas"/>
              <a:sym typeface="Consolas"/>
            </a:endParaRPr>
          </a:p>
        </p:txBody>
      </p:sp>
      <p:sp>
        <p:nvSpPr>
          <p:cNvPr id="2998" name="Google Shape;2998;p151"/>
          <p:cNvSpPr/>
          <p:nvPr/>
        </p:nvSpPr>
        <p:spPr>
          <a:xfrm>
            <a:off x="4012025" y="1009400"/>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b0a9...</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accc...</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1eff...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b77a...</a:t>
            </a:r>
            <a:endParaRPr>
              <a:latin typeface="Consolas"/>
              <a:ea typeface="Consolas"/>
              <a:cs typeface="Consolas"/>
              <a:sym typeface="Consolas"/>
            </a:endParaRPr>
          </a:p>
        </p:txBody>
      </p:sp>
      <p:sp>
        <p:nvSpPr>
          <p:cNvPr id="2999" name="Google Shape;2999;p151"/>
          <p:cNvSpPr/>
          <p:nvPr/>
        </p:nvSpPr>
        <p:spPr>
          <a:xfrm>
            <a:off x="3741725" y="4035400"/>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5335...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2d68...</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9ac4...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2c76...</a:t>
            </a:r>
            <a:endParaRPr>
              <a:latin typeface="Consolas"/>
              <a:ea typeface="Consolas"/>
              <a:cs typeface="Consolas"/>
              <a:sym typeface="Consolas"/>
            </a:endParaRPr>
          </a:p>
        </p:txBody>
      </p:sp>
      <p:sp>
        <p:nvSpPr>
          <p:cNvPr id="3000" name="Google Shape;3000;p151"/>
          <p:cNvSpPr/>
          <p:nvPr/>
        </p:nvSpPr>
        <p:spPr>
          <a:xfrm>
            <a:off x="2203388" y="41648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65a6...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d912...</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a76f...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e82d...</a:t>
            </a:r>
            <a:endParaRPr>
              <a:latin typeface="Consolas"/>
              <a:ea typeface="Consolas"/>
              <a:cs typeface="Consolas"/>
              <a:sym typeface="Consolas"/>
            </a:endParaRPr>
          </a:p>
        </p:txBody>
      </p:sp>
      <p:sp>
        <p:nvSpPr>
          <p:cNvPr id="3001" name="Google Shape;3001;p151"/>
          <p:cNvSpPr/>
          <p:nvPr/>
        </p:nvSpPr>
        <p:spPr>
          <a:xfrm>
            <a:off x="397300" y="325332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d94a...</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e475...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ccdf...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9d41...</a:t>
            </a:r>
            <a:endParaRPr>
              <a:latin typeface="Consolas"/>
              <a:ea typeface="Consolas"/>
              <a:cs typeface="Consolas"/>
              <a:sym typeface="Consolas"/>
            </a:endParaRPr>
          </a:p>
        </p:txBody>
      </p:sp>
      <p:sp>
        <p:nvSpPr>
          <p:cNvPr id="3002" name="Google Shape;3002;p151"/>
          <p:cNvSpPr/>
          <p:nvPr/>
        </p:nvSpPr>
        <p:spPr>
          <a:xfrm>
            <a:off x="68775" y="165062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3547...</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ce04...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0d05...</a:t>
            </a:r>
            <a:endParaRPr>
              <a:latin typeface="Consolas"/>
              <a:ea typeface="Consolas"/>
              <a:cs typeface="Consolas"/>
              <a:sym typeface="Consolas"/>
            </a:endParaRPr>
          </a:p>
        </p:txBody>
      </p:sp>
      <p:sp>
        <p:nvSpPr>
          <p:cNvPr id="3003" name="Google Shape;3003;p151"/>
          <p:cNvSpPr/>
          <p:nvPr/>
        </p:nvSpPr>
        <p:spPr>
          <a:xfrm>
            <a:off x="1366025" y="1058100"/>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8baf...</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a31c...</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923b...</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64ef...</a:t>
            </a:r>
            <a:endParaRPr>
              <a:latin typeface="Consolas"/>
              <a:ea typeface="Consolas"/>
              <a:cs typeface="Consolas"/>
              <a:sym typeface="Consolas"/>
            </a:endParaRPr>
          </a:p>
        </p:txBody>
      </p:sp>
      <p:sp>
        <p:nvSpPr>
          <p:cNvPr id="3004" name="Google Shape;3004;p151"/>
          <p:cNvSpPr/>
          <p:nvPr/>
        </p:nvSpPr>
        <p:spPr>
          <a:xfrm>
            <a:off x="2689025" y="939275"/>
            <a:ext cx="1051200" cy="88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7fb9...</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7548...</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3771...</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a929...</a:t>
            </a:r>
            <a:endParaRPr>
              <a:latin typeface="Consolas"/>
              <a:ea typeface="Consolas"/>
              <a:cs typeface="Consolas"/>
              <a:sym typeface="Consola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sp>
        <p:nvSpPr>
          <p:cNvPr id="3009" name="Google Shape;3009;p15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a:t>
            </a:r>
            <a:endParaRPr>
              <a:latin typeface="Calibri"/>
              <a:ea typeface="Calibri"/>
              <a:cs typeface="Calibri"/>
              <a:sym typeface="Calibri"/>
            </a:endParaRPr>
          </a:p>
        </p:txBody>
      </p:sp>
      <p:sp>
        <p:nvSpPr>
          <p:cNvPr id="3010" name="Google Shape;3010;p152"/>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direct connections</a:t>
            </a:r>
            <a:endParaRPr>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15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 - direct connections</a:t>
            </a:r>
            <a:endParaRPr>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1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 - direct connections</a:t>
            </a:r>
            <a:endParaRPr>
              <a:latin typeface="Calibri"/>
              <a:ea typeface="Calibri"/>
              <a:cs typeface="Calibri"/>
              <a:sym typeface="Calibri"/>
            </a:endParaRPr>
          </a:p>
        </p:txBody>
      </p:sp>
      <p:sp>
        <p:nvSpPr>
          <p:cNvPr id="3021" name="Google Shape;3021;p154"/>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3022" name="Google Shape;3022;p154"/>
          <p:cNvCxnSpPr>
            <a:stCxn id="3023" idx="1"/>
            <a:endCxn id="3021"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3024" name="Google Shape;3024;p154"/>
          <p:cNvCxnSpPr>
            <a:stCxn id="3025" idx="1"/>
            <a:endCxn id="3021"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3026" name="Google Shape;3026;p154"/>
          <p:cNvCxnSpPr>
            <a:stCxn id="3027" idx="1"/>
            <a:endCxn id="3021"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3028" name="Google Shape;3028;p154"/>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029" name="Google Shape;3029;p154"/>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030" name="Google Shape;3030;p154"/>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031" name="Google Shape;3031;p154"/>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3032" name="Google Shape;3032;p154"/>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3033" name="Google Shape;3033;p154"/>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3034" name="Google Shape;3034;p154"/>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3035" name="Google Shape;3035;p154"/>
          <p:cNvCxnSpPr>
            <a:endCxn id="3021"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3036" name="Google Shape;3036;p154"/>
          <p:cNvCxnSpPr>
            <a:stCxn id="3032" idx="1"/>
            <a:endCxn id="3021" idx="3"/>
          </p:cNvCxnSpPr>
          <p:nvPr/>
        </p:nvCxnSpPr>
        <p:spPr>
          <a:xfrm flipH="1">
            <a:off x="2663125" y="2571750"/>
            <a:ext cx="2534100" cy="442800"/>
          </a:xfrm>
          <a:prstGeom prst="straightConnector1">
            <a:avLst/>
          </a:prstGeom>
          <a:noFill/>
          <a:ln cap="flat" cmpd="sng" w="19050">
            <a:solidFill>
              <a:schemeClr val="dk2"/>
            </a:solidFill>
            <a:prstDash val="dot"/>
            <a:round/>
            <a:headEnd len="med" w="med" type="none"/>
            <a:tailEnd len="med" w="med" type="none"/>
          </a:ln>
        </p:spPr>
      </p:cxnSp>
      <p:cxnSp>
        <p:nvCxnSpPr>
          <p:cNvPr id="3037" name="Google Shape;3037;p154"/>
          <p:cNvCxnSpPr>
            <a:endCxn id="3021"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3038" name="Google Shape;3038;p154"/>
          <p:cNvCxnSpPr>
            <a:stCxn id="3034" idx="1"/>
            <a:endCxn id="3021"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3039" name="Google Shape;3039;p154"/>
          <p:cNvSpPr/>
          <p:nvPr/>
        </p:nvSpPr>
        <p:spPr>
          <a:xfrm>
            <a:off x="2794700" y="10633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N-44</a:t>
            </a:r>
            <a:endParaRPr>
              <a:latin typeface="Consolas"/>
              <a:ea typeface="Consolas"/>
              <a:cs typeface="Consolas"/>
              <a:sym typeface="Consolas"/>
            </a:endParaRPr>
          </a:p>
        </p:txBody>
      </p:sp>
      <p:sp>
        <p:nvSpPr>
          <p:cNvPr id="3040" name="Google Shape;3040;p154"/>
          <p:cNvSpPr/>
          <p:nvPr/>
        </p:nvSpPr>
        <p:spPr>
          <a:xfrm>
            <a:off x="1577375" y="14165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N-27</a:t>
            </a:r>
            <a:endParaRPr>
              <a:latin typeface="Consolas"/>
              <a:ea typeface="Consolas"/>
              <a:cs typeface="Consolas"/>
              <a:sym typeface="Consolas"/>
            </a:endParaRPr>
          </a:p>
        </p:txBody>
      </p:sp>
      <p:sp>
        <p:nvSpPr>
          <p:cNvPr id="3041" name="Google Shape;3041;p154"/>
          <p:cNvSpPr/>
          <p:nvPr/>
        </p:nvSpPr>
        <p:spPr>
          <a:xfrm>
            <a:off x="457200" y="19416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N-96</a:t>
            </a:r>
            <a:endParaRPr>
              <a:latin typeface="Consolas"/>
              <a:ea typeface="Consolas"/>
              <a:cs typeface="Consolas"/>
              <a:sym typeface="Consolas"/>
            </a:endParaRPr>
          </a:p>
        </p:txBody>
      </p:sp>
      <p:sp>
        <p:nvSpPr>
          <p:cNvPr id="3042" name="Google Shape;3042;p154"/>
          <p:cNvSpPr/>
          <p:nvPr/>
        </p:nvSpPr>
        <p:spPr>
          <a:xfrm>
            <a:off x="2394675" y="4330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a:t>
            </a:r>
            <a:endParaRPr>
              <a:latin typeface="Consolas"/>
              <a:ea typeface="Consolas"/>
              <a:cs typeface="Consolas"/>
              <a:sym typeface="Consolas"/>
            </a:endParaRPr>
          </a:p>
        </p:txBody>
      </p:sp>
      <p:cxnSp>
        <p:nvCxnSpPr>
          <p:cNvPr id="3043" name="Google Shape;3043;p154"/>
          <p:cNvCxnSpPr>
            <a:stCxn id="3039" idx="2"/>
            <a:endCxn id="3021" idx="0"/>
          </p:cNvCxnSpPr>
          <p:nvPr/>
        </p:nvCxnSpPr>
        <p:spPr>
          <a:xfrm flipH="1">
            <a:off x="2349050" y="1539775"/>
            <a:ext cx="759900" cy="1236600"/>
          </a:xfrm>
          <a:prstGeom prst="straightConnector1">
            <a:avLst/>
          </a:prstGeom>
          <a:noFill/>
          <a:ln cap="flat" cmpd="sng" w="19050">
            <a:solidFill>
              <a:schemeClr val="dk2"/>
            </a:solidFill>
            <a:prstDash val="dot"/>
            <a:round/>
            <a:headEnd len="med" w="med" type="none"/>
            <a:tailEnd len="med" w="med" type="none"/>
          </a:ln>
        </p:spPr>
      </p:cxnSp>
      <p:cxnSp>
        <p:nvCxnSpPr>
          <p:cNvPr id="3044" name="Google Shape;3044;p154"/>
          <p:cNvCxnSpPr>
            <a:stCxn id="3040" idx="2"/>
            <a:endCxn id="3021" idx="0"/>
          </p:cNvCxnSpPr>
          <p:nvPr/>
        </p:nvCxnSpPr>
        <p:spPr>
          <a:xfrm>
            <a:off x="1891625" y="1892900"/>
            <a:ext cx="457500" cy="883500"/>
          </a:xfrm>
          <a:prstGeom prst="straightConnector1">
            <a:avLst/>
          </a:prstGeom>
          <a:noFill/>
          <a:ln cap="flat" cmpd="sng" w="19050">
            <a:solidFill>
              <a:schemeClr val="dk2"/>
            </a:solidFill>
            <a:prstDash val="dot"/>
            <a:round/>
            <a:headEnd len="med" w="med" type="none"/>
            <a:tailEnd len="med" w="med" type="none"/>
          </a:ln>
        </p:spPr>
      </p:cxnSp>
      <p:cxnSp>
        <p:nvCxnSpPr>
          <p:cNvPr id="3045" name="Google Shape;3045;p154"/>
          <p:cNvCxnSpPr>
            <a:stCxn id="3041" idx="3"/>
            <a:endCxn id="3021" idx="0"/>
          </p:cNvCxnSpPr>
          <p:nvPr/>
        </p:nvCxnSpPr>
        <p:spPr>
          <a:xfrm>
            <a:off x="1085700" y="2179800"/>
            <a:ext cx="1263300" cy="596700"/>
          </a:xfrm>
          <a:prstGeom prst="straightConnector1">
            <a:avLst/>
          </a:prstGeom>
          <a:noFill/>
          <a:ln cap="flat" cmpd="sng" w="19050">
            <a:solidFill>
              <a:schemeClr val="dk2"/>
            </a:solidFill>
            <a:prstDash val="dot"/>
            <a:round/>
            <a:headEnd len="med" w="med" type="none"/>
            <a:tailEnd len="med" w="med" type="none"/>
          </a:ln>
        </p:spPr>
      </p:cxnSp>
      <p:cxnSp>
        <p:nvCxnSpPr>
          <p:cNvPr id="3046" name="Google Shape;3046;p154"/>
          <p:cNvCxnSpPr>
            <a:stCxn id="3042" idx="0"/>
            <a:endCxn id="3021" idx="2"/>
          </p:cNvCxnSpPr>
          <p:nvPr/>
        </p:nvCxnSpPr>
        <p:spPr>
          <a:xfrm rot="10800000">
            <a:off x="2348925" y="3253025"/>
            <a:ext cx="360000" cy="1077300"/>
          </a:xfrm>
          <a:prstGeom prst="straightConnector1">
            <a:avLst/>
          </a:prstGeom>
          <a:noFill/>
          <a:ln cap="flat" cmpd="sng" w="19050">
            <a:solidFill>
              <a:schemeClr val="dk2"/>
            </a:solidFill>
            <a:prstDash val="dot"/>
            <a:round/>
            <a:headEnd len="med" w="med" type="none"/>
            <a:tailEnd len="med" w="med" type="none"/>
          </a:ln>
        </p:spPr>
      </p:cxnSp>
      <p:sp>
        <p:nvSpPr>
          <p:cNvPr id="3047" name="Google Shape;3047;p154"/>
          <p:cNvSpPr/>
          <p:nvPr/>
        </p:nvSpPr>
        <p:spPr>
          <a:xfrm>
            <a:off x="777325" y="3252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N-6</a:t>
            </a:r>
            <a:endParaRPr>
              <a:latin typeface="Consolas"/>
              <a:ea typeface="Consolas"/>
              <a:cs typeface="Consolas"/>
              <a:sym typeface="Consolas"/>
            </a:endParaRPr>
          </a:p>
        </p:txBody>
      </p:sp>
      <p:cxnSp>
        <p:nvCxnSpPr>
          <p:cNvPr id="3048" name="Google Shape;3048;p154"/>
          <p:cNvCxnSpPr>
            <a:stCxn id="3021" idx="1"/>
            <a:endCxn id="3047" idx="3"/>
          </p:cNvCxnSpPr>
          <p:nvPr/>
        </p:nvCxnSpPr>
        <p:spPr>
          <a:xfrm flipH="1">
            <a:off x="1405675" y="3014675"/>
            <a:ext cx="629100" cy="4764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2" name="Shape 3052"/>
        <p:cNvGrpSpPr/>
        <p:nvPr/>
      </p:nvGrpSpPr>
      <p:grpSpPr>
        <a:xfrm>
          <a:off x="0" y="0"/>
          <a:ext cx="0" cy="0"/>
          <a:chOff x="0" y="0"/>
          <a:chExt cx="0" cy="0"/>
        </a:xfrm>
      </p:grpSpPr>
      <p:sp>
        <p:nvSpPr>
          <p:cNvPr id="3053" name="Google Shape;3053;p15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 - direct connections</a:t>
            </a:r>
            <a:endParaRPr>
              <a:latin typeface="Calibri"/>
              <a:ea typeface="Calibri"/>
              <a:cs typeface="Calibri"/>
              <a:sym typeface="Calibri"/>
            </a:endParaRPr>
          </a:p>
        </p:txBody>
      </p:sp>
      <p:sp>
        <p:nvSpPr>
          <p:cNvPr id="3054" name="Google Shape;3054;p155"/>
          <p:cNvSpPr/>
          <p:nvPr/>
        </p:nvSpPr>
        <p:spPr>
          <a:xfrm>
            <a:off x="2034775" y="27764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p:txBody>
      </p:sp>
      <p:cxnSp>
        <p:nvCxnSpPr>
          <p:cNvPr id="3055" name="Google Shape;3055;p155"/>
          <p:cNvCxnSpPr>
            <a:stCxn id="3056" idx="1"/>
            <a:endCxn id="3054" idx="3"/>
          </p:cNvCxnSpPr>
          <p:nvPr/>
        </p:nvCxnSpPr>
        <p:spPr>
          <a:xfrm flipH="1">
            <a:off x="2663275" y="1822775"/>
            <a:ext cx="3162600" cy="1191900"/>
          </a:xfrm>
          <a:prstGeom prst="straightConnector1">
            <a:avLst/>
          </a:prstGeom>
          <a:noFill/>
          <a:ln cap="flat" cmpd="sng" w="19050">
            <a:solidFill>
              <a:schemeClr val="dk2"/>
            </a:solidFill>
            <a:prstDash val="dot"/>
            <a:round/>
            <a:headEnd len="med" w="med" type="none"/>
            <a:tailEnd len="med" w="med" type="none"/>
          </a:ln>
        </p:spPr>
      </p:cxnSp>
      <p:cxnSp>
        <p:nvCxnSpPr>
          <p:cNvPr id="3057" name="Google Shape;3057;p155"/>
          <p:cNvCxnSpPr>
            <a:stCxn id="3058" idx="1"/>
            <a:endCxn id="3054" idx="3"/>
          </p:cNvCxnSpPr>
          <p:nvPr/>
        </p:nvCxnSpPr>
        <p:spPr>
          <a:xfrm rot="10800000">
            <a:off x="2663275" y="3014675"/>
            <a:ext cx="4092300" cy="196500"/>
          </a:xfrm>
          <a:prstGeom prst="straightConnector1">
            <a:avLst/>
          </a:prstGeom>
          <a:noFill/>
          <a:ln cap="flat" cmpd="sng" w="19050">
            <a:solidFill>
              <a:schemeClr val="dk2"/>
            </a:solidFill>
            <a:prstDash val="dot"/>
            <a:round/>
            <a:headEnd len="med" w="med" type="none"/>
            <a:tailEnd len="med" w="med" type="none"/>
          </a:ln>
        </p:spPr>
      </p:cxnSp>
      <p:cxnSp>
        <p:nvCxnSpPr>
          <p:cNvPr id="3059" name="Google Shape;3059;p155"/>
          <p:cNvCxnSpPr>
            <a:stCxn id="3060" idx="1"/>
            <a:endCxn id="3054" idx="3"/>
          </p:cNvCxnSpPr>
          <p:nvPr/>
        </p:nvCxnSpPr>
        <p:spPr>
          <a:xfrm rot="10800000">
            <a:off x="2663275" y="3014675"/>
            <a:ext cx="3162600" cy="1360800"/>
          </a:xfrm>
          <a:prstGeom prst="straightConnector1">
            <a:avLst/>
          </a:prstGeom>
          <a:noFill/>
          <a:ln cap="flat" cmpd="sng" w="19050">
            <a:solidFill>
              <a:schemeClr val="dk2"/>
            </a:solidFill>
            <a:prstDash val="dot"/>
            <a:round/>
            <a:headEnd len="med" w="med" type="none"/>
            <a:tailEnd len="med" w="med" type="none"/>
          </a:ln>
        </p:spPr>
      </p:cxnSp>
      <p:sp>
        <p:nvSpPr>
          <p:cNvPr id="3061" name="Google Shape;3061;p155"/>
          <p:cNvSpPr/>
          <p:nvPr/>
        </p:nvSpPr>
        <p:spPr>
          <a:xfrm>
            <a:off x="6755625" y="29729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062" name="Google Shape;3062;p155"/>
          <p:cNvSpPr/>
          <p:nvPr/>
        </p:nvSpPr>
        <p:spPr>
          <a:xfrm>
            <a:off x="5825725" y="15846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063" name="Google Shape;3063;p155"/>
          <p:cNvSpPr/>
          <p:nvPr/>
        </p:nvSpPr>
        <p:spPr>
          <a:xfrm>
            <a:off x="5825725" y="4137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064" name="Google Shape;3064;p155"/>
          <p:cNvSpPr/>
          <p:nvPr/>
        </p:nvSpPr>
        <p:spPr>
          <a:xfrm>
            <a:off x="4067950" y="1204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N-73</a:t>
            </a:r>
            <a:endParaRPr>
              <a:latin typeface="Consolas"/>
              <a:ea typeface="Consolas"/>
              <a:cs typeface="Consolas"/>
              <a:sym typeface="Consolas"/>
            </a:endParaRPr>
          </a:p>
        </p:txBody>
      </p:sp>
      <p:sp>
        <p:nvSpPr>
          <p:cNvPr id="3065" name="Google Shape;3065;p155"/>
          <p:cNvSpPr/>
          <p:nvPr/>
        </p:nvSpPr>
        <p:spPr>
          <a:xfrm>
            <a:off x="519722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N-33</a:t>
            </a:r>
            <a:endParaRPr>
              <a:latin typeface="Consolas"/>
              <a:ea typeface="Consolas"/>
              <a:cs typeface="Consolas"/>
              <a:sym typeface="Consolas"/>
            </a:endParaRPr>
          </a:p>
        </p:txBody>
      </p:sp>
      <p:sp>
        <p:nvSpPr>
          <p:cNvPr id="3066" name="Google Shape;3066;p155"/>
          <p:cNvSpPr/>
          <p:nvPr/>
        </p:nvSpPr>
        <p:spPr>
          <a:xfrm>
            <a:off x="5025025" y="34159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N-11</a:t>
            </a:r>
            <a:endParaRPr>
              <a:latin typeface="Consolas"/>
              <a:ea typeface="Consolas"/>
              <a:cs typeface="Consolas"/>
              <a:sym typeface="Consolas"/>
            </a:endParaRPr>
          </a:p>
        </p:txBody>
      </p:sp>
      <p:sp>
        <p:nvSpPr>
          <p:cNvPr id="3067" name="Google Shape;3067;p155"/>
          <p:cNvSpPr/>
          <p:nvPr/>
        </p:nvSpPr>
        <p:spPr>
          <a:xfrm>
            <a:off x="3714475" y="4225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a:t>
            </a:r>
            <a:endParaRPr>
              <a:latin typeface="Consolas"/>
              <a:ea typeface="Consolas"/>
              <a:cs typeface="Consolas"/>
              <a:sym typeface="Consolas"/>
            </a:endParaRPr>
          </a:p>
        </p:txBody>
      </p:sp>
      <p:cxnSp>
        <p:nvCxnSpPr>
          <p:cNvPr id="3068" name="Google Shape;3068;p155"/>
          <p:cNvCxnSpPr>
            <a:endCxn id="3054" idx="3"/>
          </p:cNvCxnSpPr>
          <p:nvPr/>
        </p:nvCxnSpPr>
        <p:spPr>
          <a:xfrm flipH="1">
            <a:off x="2663275" y="1463075"/>
            <a:ext cx="1380600" cy="1551600"/>
          </a:xfrm>
          <a:prstGeom prst="straightConnector1">
            <a:avLst/>
          </a:prstGeom>
          <a:noFill/>
          <a:ln cap="flat" cmpd="sng" w="19050">
            <a:solidFill>
              <a:schemeClr val="dk2"/>
            </a:solidFill>
            <a:prstDash val="dot"/>
            <a:round/>
            <a:headEnd len="med" w="med" type="none"/>
            <a:tailEnd len="med" w="med" type="none"/>
          </a:ln>
        </p:spPr>
      </p:cxnSp>
      <p:cxnSp>
        <p:nvCxnSpPr>
          <p:cNvPr id="3069" name="Google Shape;3069;p155"/>
          <p:cNvCxnSpPr>
            <a:stCxn id="3065" idx="1"/>
            <a:endCxn id="3054" idx="3"/>
          </p:cNvCxnSpPr>
          <p:nvPr/>
        </p:nvCxnSpPr>
        <p:spPr>
          <a:xfrm flipH="1">
            <a:off x="2663125" y="2571750"/>
            <a:ext cx="2534100" cy="442800"/>
          </a:xfrm>
          <a:prstGeom prst="straightConnector1">
            <a:avLst/>
          </a:prstGeom>
          <a:noFill/>
          <a:ln cap="flat" cmpd="sng" w="76200">
            <a:solidFill>
              <a:schemeClr val="dk2"/>
            </a:solidFill>
            <a:prstDash val="solid"/>
            <a:round/>
            <a:headEnd len="med" w="med" type="triangle"/>
            <a:tailEnd len="med" w="med" type="triangle"/>
          </a:ln>
        </p:spPr>
      </p:cxnSp>
      <p:cxnSp>
        <p:nvCxnSpPr>
          <p:cNvPr id="3070" name="Google Shape;3070;p155"/>
          <p:cNvCxnSpPr>
            <a:endCxn id="3054" idx="3"/>
          </p:cNvCxnSpPr>
          <p:nvPr/>
        </p:nvCxnSpPr>
        <p:spPr>
          <a:xfrm rot="10800000">
            <a:off x="2663275" y="3014675"/>
            <a:ext cx="2368500" cy="638100"/>
          </a:xfrm>
          <a:prstGeom prst="straightConnector1">
            <a:avLst/>
          </a:prstGeom>
          <a:noFill/>
          <a:ln cap="flat" cmpd="sng" w="19050">
            <a:solidFill>
              <a:schemeClr val="dk2"/>
            </a:solidFill>
            <a:prstDash val="dot"/>
            <a:round/>
            <a:headEnd len="med" w="med" type="none"/>
            <a:tailEnd len="med" w="med" type="none"/>
          </a:ln>
        </p:spPr>
      </p:cxnSp>
      <p:cxnSp>
        <p:nvCxnSpPr>
          <p:cNvPr id="3071" name="Google Shape;3071;p155"/>
          <p:cNvCxnSpPr>
            <a:stCxn id="3067" idx="1"/>
            <a:endCxn id="3054" idx="3"/>
          </p:cNvCxnSpPr>
          <p:nvPr/>
        </p:nvCxnSpPr>
        <p:spPr>
          <a:xfrm rot="10800000">
            <a:off x="2663275" y="3014750"/>
            <a:ext cx="1051200" cy="1449000"/>
          </a:xfrm>
          <a:prstGeom prst="straightConnector1">
            <a:avLst/>
          </a:prstGeom>
          <a:noFill/>
          <a:ln cap="flat" cmpd="sng" w="19050">
            <a:solidFill>
              <a:schemeClr val="dk2"/>
            </a:solidFill>
            <a:prstDash val="dot"/>
            <a:round/>
            <a:headEnd len="med" w="med" type="none"/>
            <a:tailEnd len="med" w="med" type="none"/>
          </a:ln>
        </p:spPr>
      </p:cxnSp>
      <p:sp>
        <p:nvSpPr>
          <p:cNvPr id="3072" name="Google Shape;3072;p155"/>
          <p:cNvSpPr/>
          <p:nvPr/>
        </p:nvSpPr>
        <p:spPr>
          <a:xfrm>
            <a:off x="2794700" y="10633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N-44</a:t>
            </a:r>
            <a:endParaRPr>
              <a:latin typeface="Consolas"/>
              <a:ea typeface="Consolas"/>
              <a:cs typeface="Consolas"/>
              <a:sym typeface="Consolas"/>
            </a:endParaRPr>
          </a:p>
        </p:txBody>
      </p:sp>
      <p:sp>
        <p:nvSpPr>
          <p:cNvPr id="3073" name="Google Shape;3073;p155"/>
          <p:cNvSpPr/>
          <p:nvPr/>
        </p:nvSpPr>
        <p:spPr>
          <a:xfrm>
            <a:off x="1577375" y="14165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N-27</a:t>
            </a:r>
            <a:endParaRPr>
              <a:latin typeface="Consolas"/>
              <a:ea typeface="Consolas"/>
              <a:cs typeface="Consolas"/>
              <a:sym typeface="Consolas"/>
            </a:endParaRPr>
          </a:p>
        </p:txBody>
      </p:sp>
      <p:sp>
        <p:nvSpPr>
          <p:cNvPr id="3074" name="Google Shape;3074;p155"/>
          <p:cNvSpPr/>
          <p:nvPr/>
        </p:nvSpPr>
        <p:spPr>
          <a:xfrm>
            <a:off x="457200" y="194160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N-96</a:t>
            </a:r>
            <a:endParaRPr>
              <a:latin typeface="Consolas"/>
              <a:ea typeface="Consolas"/>
              <a:cs typeface="Consolas"/>
              <a:sym typeface="Consolas"/>
            </a:endParaRPr>
          </a:p>
        </p:txBody>
      </p:sp>
      <p:sp>
        <p:nvSpPr>
          <p:cNvPr id="3075" name="Google Shape;3075;p155"/>
          <p:cNvSpPr/>
          <p:nvPr/>
        </p:nvSpPr>
        <p:spPr>
          <a:xfrm>
            <a:off x="2394675" y="433032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N-3</a:t>
            </a:r>
            <a:endParaRPr>
              <a:latin typeface="Consolas"/>
              <a:ea typeface="Consolas"/>
              <a:cs typeface="Consolas"/>
              <a:sym typeface="Consolas"/>
            </a:endParaRPr>
          </a:p>
        </p:txBody>
      </p:sp>
      <p:cxnSp>
        <p:nvCxnSpPr>
          <p:cNvPr id="3076" name="Google Shape;3076;p155"/>
          <p:cNvCxnSpPr>
            <a:stCxn id="3072" idx="2"/>
            <a:endCxn id="3054" idx="0"/>
          </p:cNvCxnSpPr>
          <p:nvPr/>
        </p:nvCxnSpPr>
        <p:spPr>
          <a:xfrm flipH="1">
            <a:off x="2349050" y="1539775"/>
            <a:ext cx="759900" cy="1236600"/>
          </a:xfrm>
          <a:prstGeom prst="straightConnector1">
            <a:avLst/>
          </a:prstGeom>
          <a:noFill/>
          <a:ln cap="flat" cmpd="sng" w="19050">
            <a:solidFill>
              <a:schemeClr val="dk2"/>
            </a:solidFill>
            <a:prstDash val="dot"/>
            <a:round/>
            <a:headEnd len="med" w="med" type="none"/>
            <a:tailEnd len="med" w="med" type="none"/>
          </a:ln>
        </p:spPr>
      </p:cxnSp>
      <p:cxnSp>
        <p:nvCxnSpPr>
          <p:cNvPr id="3077" name="Google Shape;3077;p155"/>
          <p:cNvCxnSpPr>
            <a:stCxn id="3073" idx="2"/>
            <a:endCxn id="3054" idx="0"/>
          </p:cNvCxnSpPr>
          <p:nvPr/>
        </p:nvCxnSpPr>
        <p:spPr>
          <a:xfrm>
            <a:off x="1891625" y="1892900"/>
            <a:ext cx="457500" cy="883500"/>
          </a:xfrm>
          <a:prstGeom prst="straightConnector1">
            <a:avLst/>
          </a:prstGeom>
          <a:noFill/>
          <a:ln cap="flat" cmpd="sng" w="19050">
            <a:solidFill>
              <a:schemeClr val="dk2"/>
            </a:solidFill>
            <a:prstDash val="dot"/>
            <a:round/>
            <a:headEnd len="med" w="med" type="none"/>
            <a:tailEnd len="med" w="med" type="none"/>
          </a:ln>
        </p:spPr>
      </p:cxnSp>
      <p:cxnSp>
        <p:nvCxnSpPr>
          <p:cNvPr id="3078" name="Google Shape;3078;p155"/>
          <p:cNvCxnSpPr>
            <a:stCxn id="3074" idx="3"/>
            <a:endCxn id="3054" idx="0"/>
          </p:cNvCxnSpPr>
          <p:nvPr/>
        </p:nvCxnSpPr>
        <p:spPr>
          <a:xfrm>
            <a:off x="1085700" y="2179800"/>
            <a:ext cx="1263300" cy="596700"/>
          </a:xfrm>
          <a:prstGeom prst="straightConnector1">
            <a:avLst/>
          </a:prstGeom>
          <a:noFill/>
          <a:ln cap="flat" cmpd="sng" w="19050">
            <a:solidFill>
              <a:schemeClr val="dk2"/>
            </a:solidFill>
            <a:prstDash val="dot"/>
            <a:round/>
            <a:headEnd len="med" w="med" type="none"/>
            <a:tailEnd len="med" w="med" type="none"/>
          </a:ln>
        </p:spPr>
      </p:cxnSp>
      <p:cxnSp>
        <p:nvCxnSpPr>
          <p:cNvPr id="3079" name="Google Shape;3079;p155"/>
          <p:cNvCxnSpPr>
            <a:stCxn id="3075" idx="0"/>
            <a:endCxn id="3054" idx="2"/>
          </p:cNvCxnSpPr>
          <p:nvPr/>
        </p:nvCxnSpPr>
        <p:spPr>
          <a:xfrm rot="10800000">
            <a:off x="2348925" y="3253025"/>
            <a:ext cx="360000" cy="1077300"/>
          </a:xfrm>
          <a:prstGeom prst="straightConnector1">
            <a:avLst/>
          </a:prstGeom>
          <a:noFill/>
          <a:ln cap="flat" cmpd="sng" w="19050">
            <a:solidFill>
              <a:schemeClr val="dk2"/>
            </a:solidFill>
            <a:prstDash val="dot"/>
            <a:round/>
            <a:headEnd len="med" w="med" type="none"/>
            <a:tailEnd len="med" w="med" type="none"/>
          </a:ln>
        </p:spPr>
      </p:cxnSp>
      <p:sp>
        <p:nvSpPr>
          <p:cNvPr id="3080" name="Google Shape;3080;p155"/>
          <p:cNvSpPr/>
          <p:nvPr/>
        </p:nvSpPr>
        <p:spPr>
          <a:xfrm>
            <a:off x="777325" y="3252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N-6</a:t>
            </a:r>
            <a:endParaRPr>
              <a:latin typeface="Consolas"/>
              <a:ea typeface="Consolas"/>
              <a:cs typeface="Consolas"/>
              <a:sym typeface="Consolas"/>
            </a:endParaRPr>
          </a:p>
        </p:txBody>
      </p:sp>
      <p:cxnSp>
        <p:nvCxnSpPr>
          <p:cNvPr id="3081" name="Google Shape;3081;p155"/>
          <p:cNvCxnSpPr>
            <a:stCxn id="3054" idx="1"/>
            <a:endCxn id="3080" idx="3"/>
          </p:cNvCxnSpPr>
          <p:nvPr/>
        </p:nvCxnSpPr>
        <p:spPr>
          <a:xfrm flipH="1">
            <a:off x="1405675" y="3014675"/>
            <a:ext cx="629100" cy="4764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p15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 - direct connections</a:t>
            </a:r>
            <a:endParaRPr>
              <a:latin typeface="Calibri"/>
              <a:ea typeface="Calibri"/>
              <a:cs typeface="Calibri"/>
              <a:sym typeface="Calibri"/>
            </a:endParaRPr>
          </a:p>
        </p:txBody>
      </p:sp>
      <p:sp>
        <p:nvSpPr>
          <p:cNvPr id="3087" name="Google Shape;3087;p156"/>
          <p:cNvSpPr txBox="1"/>
          <p:nvPr>
            <p:ph idx="4294967295" type="ctrTitle"/>
          </p:nvPr>
        </p:nvSpPr>
        <p:spPr>
          <a:xfrm>
            <a:off x="685800" y="1656900"/>
            <a:ext cx="7772400" cy="182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use merkle-trees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to get only what you need</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(more later)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2"/>
          <p:cNvSpPr txBox="1"/>
          <p:nvPr>
            <p:ph type="ctrTitle"/>
          </p:nvPr>
        </p:nvSpPr>
        <p:spPr>
          <a:xfrm>
            <a:off x="685800" y="2162548"/>
            <a:ext cx="7772400" cy="8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that’s not distribution</a:t>
            </a:r>
            <a:endParaRPr>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15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pulling data - direct connections</a:t>
            </a:r>
            <a:endParaRPr>
              <a:latin typeface="Calibri"/>
              <a:ea typeface="Calibri"/>
              <a:cs typeface="Calibri"/>
              <a:sym typeface="Calibri"/>
            </a:endParaRPr>
          </a:p>
        </p:txBody>
      </p:sp>
      <p:sp>
        <p:nvSpPr>
          <p:cNvPr id="3093" name="Google Shape;3093;p157"/>
          <p:cNvSpPr txBox="1"/>
          <p:nvPr>
            <p:ph idx="4294967295" type="ctrTitle"/>
          </p:nvPr>
        </p:nvSpPr>
        <p:spPr>
          <a:xfrm>
            <a:off x="685800" y="2236800"/>
            <a:ext cx="7772400" cy="66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we can now retrieve data</a:t>
            </a:r>
            <a:endParaRPr>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p158"/>
          <p:cNvSpPr txBox="1"/>
          <p:nvPr>
            <p:ph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pushing data</a:t>
            </a:r>
            <a:endParaRPr>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2" name="Shape 3102"/>
        <p:cNvGrpSpPr/>
        <p:nvPr/>
      </p:nvGrpSpPr>
      <p:grpSpPr>
        <a:xfrm>
          <a:off x="0" y="0"/>
          <a:ext cx="0" cy="0"/>
          <a:chOff x="0" y="0"/>
          <a:chExt cx="0" cy="0"/>
        </a:xfrm>
      </p:grpSpPr>
      <p:sp>
        <p:nvSpPr>
          <p:cNvPr id="3103" name="Google Shape;3103;p1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a:t>
            </a:r>
            <a:endParaRPr>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1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a:t>
            </a:r>
            <a:endParaRPr>
              <a:latin typeface="Calibri"/>
              <a:ea typeface="Calibri"/>
              <a:cs typeface="Calibri"/>
              <a:sym typeface="Calibri"/>
            </a:endParaRPr>
          </a:p>
        </p:txBody>
      </p:sp>
      <p:sp>
        <p:nvSpPr>
          <p:cNvPr id="3109" name="Google Shape;3109;p160"/>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gossip</a:t>
            </a:r>
            <a:endParaRPr>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sp>
        <p:nvSpPr>
          <p:cNvPr id="3114" name="Google Shape;3114;p16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p16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120" name="Google Shape;3120;p162"/>
          <p:cNvSpPr txBox="1"/>
          <p:nvPr>
            <p:ph idx="4294967295" type="ctrTitle"/>
          </p:nvPr>
        </p:nvSpPr>
        <p:spPr>
          <a:xfrm>
            <a:off x="685800" y="1693500"/>
            <a:ext cx="7772400" cy="175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every connected node is</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informed of the state</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of every other connected node</a:t>
            </a:r>
            <a:endParaRPr>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16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126" name="Google Shape;3126;p163"/>
          <p:cNvSpPr txBox="1"/>
          <p:nvPr>
            <p:ph idx="4294967295" type="ctrTitle"/>
          </p:nvPr>
        </p:nvSpPr>
        <p:spPr>
          <a:xfrm>
            <a:off x="651275" y="2265225"/>
            <a:ext cx="7772400" cy="117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scuttlebutt reconciliation</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p16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132" name="Google Shape;3132;p164"/>
          <p:cNvSpPr txBox="1"/>
          <p:nvPr>
            <p:ph idx="4294967295" type="ctrTitle"/>
          </p:nvPr>
        </p:nvSpPr>
        <p:spPr>
          <a:xfrm>
            <a:off x="651275" y="2265225"/>
            <a:ext cx="7772400" cy="117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scuttlebutt reconciliation</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(there are others)</a:t>
            </a:r>
            <a:endParaRPr>
              <a:latin typeface="Calibri"/>
              <a:ea typeface="Calibri"/>
              <a:cs typeface="Calibri"/>
              <a:sym typeface="Calibri"/>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6" name="Shape 3136"/>
        <p:cNvGrpSpPr/>
        <p:nvPr/>
      </p:nvGrpSpPr>
      <p:grpSpPr>
        <a:xfrm>
          <a:off x="0" y="0"/>
          <a:ext cx="0" cy="0"/>
          <a:chOff x="0" y="0"/>
          <a:chExt cx="0" cy="0"/>
        </a:xfrm>
      </p:grpSpPr>
      <p:sp>
        <p:nvSpPr>
          <p:cNvPr id="3137" name="Google Shape;3137;p1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sp>
        <p:nvSpPr>
          <p:cNvPr id="3142" name="Google Shape;3142;p1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143" name="Google Shape;3143;p166"/>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3"/>
          <p:cNvPicPr preferRelativeResize="0"/>
          <p:nvPr/>
        </p:nvPicPr>
        <p:blipFill>
          <a:blip r:embed="rId3">
            <a:alphaModFix/>
          </a:blip>
          <a:stretch>
            <a:fillRect/>
          </a:stretch>
        </p:blipFill>
        <p:spPr>
          <a:xfrm>
            <a:off x="0" y="-933885"/>
            <a:ext cx="9143998" cy="7011268"/>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7" name="Shape 3147"/>
        <p:cNvGrpSpPr/>
        <p:nvPr/>
      </p:nvGrpSpPr>
      <p:grpSpPr>
        <a:xfrm>
          <a:off x="0" y="0"/>
          <a:ext cx="0" cy="0"/>
          <a:chOff x="0" y="0"/>
          <a:chExt cx="0" cy="0"/>
        </a:xfrm>
      </p:grpSpPr>
      <p:sp>
        <p:nvSpPr>
          <p:cNvPr id="3148" name="Google Shape;3148;p16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149" name="Google Shape;3149;p167"/>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150" name="Google Shape;3150;p167"/>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151" name="Google Shape;3151;p167"/>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152" name="Google Shape;3152;p167"/>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p16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158" name="Google Shape;3158;p168"/>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159" name="Google Shape;3159;p168"/>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160" name="Google Shape;3160;p168"/>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161" name="Google Shape;3161;p168"/>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162" name="Google Shape;3162;p168"/>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163" name="Google Shape;3163;p168"/>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164" name="Google Shape;3164;p168"/>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8" name="Shape 3168"/>
        <p:cNvGrpSpPr/>
        <p:nvPr/>
      </p:nvGrpSpPr>
      <p:grpSpPr>
        <a:xfrm>
          <a:off x="0" y="0"/>
          <a:ext cx="0" cy="0"/>
          <a:chOff x="0" y="0"/>
          <a:chExt cx="0" cy="0"/>
        </a:xfrm>
      </p:grpSpPr>
      <p:sp>
        <p:nvSpPr>
          <p:cNvPr id="3169" name="Google Shape;3169;p1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170" name="Google Shape;3170;p169"/>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171" name="Google Shape;3171;p169"/>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172" name="Google Shape;3172;p169"/>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173" name="Google Shape;3173;p169"/>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174" name="Google Shape;3174;p169"/>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175" name="Google Shape;3175;p169"/>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176" name="Google Shape;3176;p169"/>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177" name="Google Shape;3177;p169"/>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178" name="Google Shape;3178;p169"/>
          <p:cNvCxnSpPr>
            <a:stCxn id="3171" idx="2"/>
            <a:endCxn id="3179" idx="0"/>
          </p:cNvCxnSpPr>
          <p:nvPr/>
        </p:nvCxnSpPr>
        <p:spPr>
          <a:xfrm>
            <a:off x="5573800" y="2809950"/>
            <a:ext cx="0" cy="1270200"/>
          </a:xfrm>
          <a:prstGeom prst="straightConnector1">
            <a:avLst/>
          </a:prstGeom>
          <a:noFill/>
          <a:ln cap="flat" cmpd="sng" w="19050">
            <a:solidFill>
              <a:schemeClr val="dk2"/>
            </a:solidFill>
            <a:prstDash val="dot"/>
            <a:round/>
            <a:headEnd len="med" w="med" type="none"/>
            <a:tailEnd len="med" w="med" type="none"/>
          </a:ln>
        </p:spPr>
      </p:cxnSp>
      <p:cxnSp>
        <p:nvCxnSpPr>
          <p:cNvPr id="3180" name="Google Shape;3180;p169"/>
          <p:cNvCxnSpPr>
            <a:stCxn id="3172" idx="2"/>
            <a:endCxn id="318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182" name="Google Shape;3182;p169"/>
          <p:cNvCxnSpPr>
            <a:stCxn id="3170" idx="2"/>
            <a:endCxn id="317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179" name="Google Shape;3179;p169"/>
          <p:cNvSpPr txBox="1"/>
          <p:nvPr/>
        </p:nvSpPr>
        <p:spPr>
          <a:xfrm>
            <a:off x="4359250" y="4080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181" name="Google Shape;3181;p169"/>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p1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188" name="Google Shape;3188;p170"/>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189" name="Google Shape;3189;p170"/>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190" name="Google Shape;3190;p170"/>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191" name="Google Shape;3191;p170"/>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192" name="Google Shape;3192;p170"/>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193" name="Google Shape;3193;p170"/>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194" name="Google Shape;3194;p170"/>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195" name="Google Shape;3195;p170"/>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196" name="Google Shape;3196;p170"/>
          <p:cNvCxnSpPr>
            <a:stCxn id="3189" idx="2"/>
            <a:endCxn id="3197" idx="0"/>
          </p:cNvCxnSpPr>
          <p:nvPr/>
        </p:nvCxnSpPr>
        <p:spPr>
          <a:xfrm>
            <a:off x="5573800" y="2809950"/>
            <a:ext cx="0" cy="1270200"/>
          </a:xfrm>
          <a:prstGeom prst="straightConnector1">
            <a:avLst/>
          </a:prstGeom>
          <a:noFill/>
          <a:ln cap="flat" cmpd="sng" w="19050">
            <a:solidFill>
              <a:schemeClr val="dk2"/>
            </a:solidFill>
            <a:prstDash val="dot"/>
            <a:round/>
            <a:headEnd len="med" w="med" type="none"/>
            <a:tailEnd len="med" w="med" type="none"/>
          </a:ln>
        </p:spPr>
      </p:cxnSp>
      <p:cxnSp>
        <p:nvCxnSpPr>
          <p:cNvPr id="3198" name="Google Shape;3198;p170"/>
          <p:cNvCxnSpPr>
            <a:stCxn id="3190" idx="2"/>
            <a:endCxn id="3199"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200" name="Google Shape;3200;p170"/>
          <p:cNvCxnSpPr>
            <a:stCxn id="3188" idx="2"/>
            <a:endCxn id="3195"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197" name="Google Shape;3197;p170"/>
          <p:cNvSpPr txBox="1"/>
          <p:nvPr/>
        </p:nvSpPr>
        <p:spPr>
          <a:xfrm>
            <a:off x="4359250" y="4080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199" name="Google Shape;3199;p170"/>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201" name="Google Shape;3201;p170"/>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5" name="Shape 3205"/>
        <p:cNvGrpSpPr/>
        <p:nvPr/>
      </p:nvGrpSpPr>
      <p:grpSpPr>
        <a:xfrm>
          <a:off x="0" y="0"/>
          <a:ext cx="0" cy="0"/>
          <a:chOff x="0" y="0"/>
          <a:chExt cx="0" cy="0"/>
        </a:xfrm>
      </p:grpSpPr>
      <p:sp>
        <p:nvSpPr>
          <p:cNvPr id="3206" name="Google Shape;3206;p1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207" name="Google Shape;3207;p171"/>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208" name="Google Shape;3208;p171"/>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209" name="Google Shape;3209;p171"/>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210" name="Google Shape;3210;p171"/>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211" name="Google Shape;3211;p171"/>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212" name="Google Shape;3212;p171"/>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213" name="Google Shape;3213;p171"/>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214" name="Google Shape;3214;p171"/>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215" name="Google Shape;3215;p171"/>
          <p:cNvCxnSpPr>
            <a:stCxn id="3208" idx="2"/>
            <a:endCxn id="3216" idx="0"/>
          </p:cNvCxnSpPr>
          <p:nvPr/>
        </p:nvCxnSpPr>
        <p:spPr>
          <a:xfrm>
            <a:off x="5573800" y="2809950"/>
            <a:ext cx="0" cy="1270200"/>
          </a:xfrm>
          <a:prstGeom prst="straightConnector1">
            <a:avLst/>
          </a:prstGeom>
          <a:noFill/>
          <a:ln cap="flat" cmpd="sng" w="19050">
            <a:solidFill>
              <a:schemeClr val="dk2"/>
            </a:solidFill>
            <a:prstDash val="dot"/>
            <a:round/>
            <a:headEnd len="med" w="med" type="none"/>
            <a:tailEnd len="med" w="med" type="none"/>
          </a:ln>
        </p:spPr>
      </p:cxnSp>
      <p:cxnSp>
        <p:nvCxnSpPr>
          <p:cNvPr id="3217" name="Google Shape;3217;p171"/>
          <p:cNvCxnSpPr>
            <a:stCxn id="3209" idx="2"/>
            <a:endCxn id="3218"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219" name="Google Shape;3219;p171"/>
          <p:cNvCxnSpPr>
            <a:stCxn id="3207" idx="2"/>
            <a:endCxn id="3214"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216" name="Google Shape;3216;p171"/>
          <p:cNvSpPr txBox="1"/>
          <p:nvPr/>
        </p:nvSpPr>
        <p:spPr>
          <a:xfrm>
            <a:off x="4359250" y="4080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218" name="Google Shape;3218;p171"/>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220" name="Google Shape;3220;p171"/>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221" name="Google Shape;3221;p171"/>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222" name="Google Shape;3222;p171"/>
          <p:cNvCxnSpPr>
            <a:stCxn id="3210" idx="2"/>
            <a:endCxn id="3221" idx="0"/>
          </p:cNvCxnSpPr>
          <p:nvPr/>
        </p:nvCxnSpPr>
        <p:spPr>
          <a:xfrm>
            <a:off x="1546450" y="2102275"/>
            <a:ext cx="0" cy="1209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sp>
        <p:nvSpPr>
          <p:cNvPr id="3227" name="Google Shape;3227;p1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228" name="Google Shape;3228;p172"/>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229" name="Google Shape;3229;p172"/>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230" name="Google Shape;3230;p172"/>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231" name="Google Shape;3231;p172"/>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232" name="Google Shape;3232;p172"/>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233" name="Google Shape;3233;p172"/>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234" name="Google Shape;3234;p172"/>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235" name="Google Shape;3235;p172"/>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236" name="Google Shape;3236;p172"/>
          <p:cNvCxnSpPr>
            <a:stCxn id="3229" idx="2"/>
            <a:endCxn id="3237" idx="0"/>
          </p:cNvCxnSpPr>
          <p:nvPr/>
        </p:nvCxnSpPr>
        <p:spPr>
          <a:xfrm>
            <a:off x="5573800" y="2809950"/>
            <a:ext cx="0" cy="1270200"/>
          </a:xfrm>
          <a:prstGeom prst="straightConnector1">
            <a:avLst/>
          </a:prstGeom>
          <a:noFill/>
          <a:ln cap="flat" cmpd="sng" w="19050">
            <a:solidFill>
              <a:schemeClr val="dk2"/>
            </a:solidFill>
            <a:prstDash val="dot"/>
            <a:round/>
            <a:headEnd len="med" w="med" type="none"/>
            <a:tailEnd len="med" w="med" type="none"/>
          </a:ln>
        </p:spPr>
      </p:cxnSp>
      <p:cxnSp>
        <p:nvCxnSpPr>
          <p:cNvPr id="3238" name="Google Shape;3238;p172"/>
          <p:cNvCxnSpPr>
            <a:stCxn id="3230" idx="2"/>
            <a:endCxn id="3239"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240" name="Google Shape;3240;p172"/>
          <p:cNvCxnSpPr>
            <a:stCxn id="3228" idx="2"/>
            <a:endCxn id="3235"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237" name="Google Shape;3237;p172"/>
          <p:cNvSpPr txBox="1"/>
          <p:nvPr/>
        </p:nvSpPr>
        <p:spPr>
          <a:xfrm>
            <a:off x="4359250" y="4080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239" name="Google Shape;3239;p172"/>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241" name="Google Shape;3241;p172"/>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242" name="Google Shape;3242;p172"/>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243" name="Google Shape;3243;p172"/>
          <p:cNvCxnSpPr>
            <a:endCxn id="3242"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244" name="Google Shape;3244;p172"/>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p1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250" name="Google Shape;3250;p173"/>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251" name="Google Shape;3251;p173"/>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252" name="Google Shape;3252;p173"/>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253" name="Google Shape;3253;p173"/>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254" name="Google Shape;3254;p173"/>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255" name="Google Shape;3255;p173"/>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256" name="Google Shape;3256;p173"/>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257" name="Google Shape;3257;p173"/>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258" name="Google Shape;3258;p173"/>
          <p:cNvCxnSpPr>
            <a:stCxn id="3251" idx="2"/>
            <a:endCxn id="3259" idx="0"/>
          </p:cNvCxnSpPr>
          <p:nvPr/>
        </p:nvCxnSpPr>
        <p:spPr>
          <a:xfrm>
            <a:off x="5573800" y="2809950"/>
            <a:ext cx="0" cy="1270200"/>
          </a:xfrm>
          <a:prstGeom prst="straightConnector1">
            <a:avLst/>
          </a:prstGeom>
          <a:noFill/>
          <a:ln cap="flat" cmpd="sng" w="19050">
            <a:solidFill>
              <a:schemeClr val="dk2"/>
            </a:solidFill>
            <a:prstDash val="dot"/>
            <a:round/>
            <a:headEnd len="med" w="med" type="none"/>
            <a:tailEnd len="med" w="med" type="none"/>
          </a:ln>
        </p:spPr>
      </p:cxnSp>
      <p:cxnSp>
        <p:nvCxnSpPr>
          <p:cNvPr id="3260" name="Google Shape;3260;p173"/>
          <p:cNvCxnSpPr>
            <a:stCxn id="3252" idx="2"/>
            <a:endCxn id="326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262" name="Google Shape;3262;p173"/>
          <p:cNvCxnSpPr>
            <a:stCxn id="3250" idx="2"/>
            <a:endCxn id="325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259" name="Google Shape;3259;p173"/>
          <p:cNvSpPr txBox="1"/>
          <p:nvPr/>
        </p:nvSpPr>
        <p:spPr>
          <a:xfrm>
            <a:off x="4359250" y="4080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261" name="Google Shape;3261;p173"/>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263" name="Google Shape;3263;p173"/>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264" name="Google Shape;3264;p173"/>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265" name="Google Shape;3265;p173"/>
          <p:cNvCxnSpPr>
            <a:endCxn id="326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266" name="Google Shape;3266;p173"/>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267" name="Google Shape;3267;p173"/>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S-0@0</a:t>
            </a:r>
            <a:endParaRPr b="1">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S-2@0</a:t>
            </a:r>
            <a:endParaRPr b="1">
              <a:latin typeface="Consolas"/>
              <a:ea typeface="Consolas"/>
              <a:cs typeface="Consolas"/>
              <a:sym typeface="Consola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17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273" name="Google Shape;3273;p174"/>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274" name="Google Shape;3274;p174"/>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275" name="Google Shape;3275;p174"/>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276" name="Google Shape;3276;p174"/>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277" name="Google Shape;3277;p174"/>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278" name="Google Shape;3278;p174"/>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279" name="Google Shape;3279;p174"/>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280" name="Google Shape;3280;p174"/>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281" name="Google Shape;3281;p174"/>
          <p:cNvCxnSpPr>
            <a:stCxn id="3274" idx="2"/>
            <a:endCxn id="3282" idx="0"/>
          </p:cNvCxnSpPr>
          <p:nvPr/>
        </p:nvCxnSpPr>
        <p:spPr>
          <a:xfrm>
            <a:off x="5573800" y="2809950"/>
            <a:ext cx="0" cy="1270200"/>
          </a:xfrm>
          <a:prstGeom prst="straightConnector1">
            <a:avLst/>
          </a:prstGeom>
          <a:noFill/>
          <a:ln cap="flat" cmpd="sng" w="19050">
            <a:solidFill>
              <a:schemeClr val="dk2"/>
            </a:solidFill>
            <a:prstDash val="dot"/>
            <a:round/>
            <a:headEnd len="med" w="med" type="none"/>
            <a:tailEnd len="med" w="med" type="none"/>
          </a:ln>
        </p:spPr>
      </p:cxnSp>
      <p:cxnSp>
        <p:nvCxnSpPr>
          <p:cNvPr id="3283" name="Google Shape;3283;p174"/>
          <p:cNvCxnSpPr>
            <a:stCxn id="3275" idx="2"/>
            <a:endCxn id="3284"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285" name="Google Shape;3285;p174"/>
          <p:cNvCxnSpPr>
            <a:stCxn id="3273" idx="2"/>
            <a:endCxn id="3280"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282" name="Google Shape;3282;p174"/>
          <p:cNvSpPr txBox="1"/>
          <p:nvPr/>
        </p:nvSpPr>
        <p:spPr>
          <a:xfrm>
            <a:off x="4359250" y="4080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284" name="Google Shape;3284;p174"/>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286" name="Google Shape;3286;p174"/>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287" name="Google Shape;3287;p174"/>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288" name="Google Shape;3288;p174"/>
          <p:cNvCxnSpPr>
            <a:endCxn id="3287"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289" name="Google Shape;3289;p174"/>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290" name="Google Shape;3290;p174"/>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G-0@0</a:t>
            </a:r>
            <a:r>
              <a:rPr b="1" lang="en">
                <a:latin typeface="Consolas"/>
                <a:ea typeface="Consolas"/>
                <a:cs typeface="Consolas"/>
                <a:sym typeface="Consolas"/>
              </a:rPr>
              <a:t> S-0@0</a:t>
            </a:r>
            <a:endParaRPr b="1">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S-2@0</a:t>
            </a:r>
            <a:endParaRPr b="1">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17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296" name="Google Shape;3296;p175"/>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297" name="Google Shape;3297;p175"/>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298" name="Google Shape;3298;p175"/>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299" name="Google Shape;3299;p175"/>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300" name="Google Shape;3300;p175"/>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301" name="Google Shape;3301;p175"/>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302" name="Google Shape;3302;p175"/>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303" name="Google Shape;3303;p175"/>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304" name="Google Shape;3304;p175"/>
          <p:cNvCxnSpPr>
            <a:stCxn id="3297" idx="2"/>
            <a:endCxn id="3305"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306" name="Google Shape;3306;p175"/>
          <p:cNvCxnSpPr>
            <a:stCxn id="3298" idx="2"/>
            <a:endCxn id="3307"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308" name="Google Shape;3308;p175"/>
          <p:cNvCxnSpPr>
            <a:stCxn id="3296" idx="2"/>
            <a:endCxn id="3303"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305" name="Google Shape;3305;p175"/>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G-0@0  :</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307" name="Google Shape;3307;p175"/>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309" name="Google Shape;3309;p175"/>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310" name="Google Shape;3310;p175"/>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311" name="Google Shape;3311;p175"/>
          <p:cNvCxnSpPr>
            <a:endCxn id="3310"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312" name="Google Shape;3312;p175"/>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313" name="Google Shape;3313;p175"/>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G-0@0</a:t>
            </a:r>
            <a:r>
              <a:rPr b="1" lang="en">
                <a:latin typeface="Consolas"/>
                <a:ea typeface="Consolas"/>
                <a:cs typeface="Consolas"/>
                <a:sym typeface="Consolas"/>
              </a:rPr>
              <a:t> S-0@0</a:t>
            </a:r>
            <a:endParaRPr b="1">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S-2@0</a:t>
            </a:r>
            <a:endParaRPr b="1">
              <a:latin typeface="Consolas"/>
              <a:ea typeface="Consolas"/>
              <a:cs typeface="Consolas"/>
              <a:sym typeface="Consolas"/>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7" name="Shape 3317"/>
        <p:cNvGrpSpPr/>
        <p:nvPr/>
      </p:nvGrpSpPr>
      <p:grpSpPr>
        <a:xfrm>
          <a:off x="0" y="0"/>
          <a:ext cx="0" cy="0"/>
          <a:chOff x="0" y="0"/>
          <a:chExt cx="0" cy="0"/>
        </a:xfrm>
      </p:grpSpPr>
      <p:sp>
        <p:nvSpPr>
          <p:cNvPr id="3318" name="Google Shape;3318;p1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319" name="Google Shape;3319;p176"/>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320" name="Google Shape;3320;p176"/>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321" name="Google Shape;3321;p176"/>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322" name="Google Shape;3322;p176"/>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323" name="Google Shape;3323;p176"/>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324" name="Google Shape;3324;p176"/>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325" name="Google Shape;3325;p176"/>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326" name="Google Shape;3326;p176"/>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327" name="Google Shape;3327;p176"/>
          <p:cNvCxnSpPr>
            <a:stCxn id="3320" idx="2"/>
            <a:endCxn id="3328"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329" name="Google Shape;3329;p176"/>
          <p:cNvCxnSpPr>
            <a:stCxn id="3321" idx="2"/>
            <a:endCxn id="3330"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331" name="Google Shape;3331;p176"/>
          <p:cNvCxnSpPr>
            <a:stCxn id="3319" idx="2"/>
            <a:endCxn id="3326"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328" name="Google Shape;3328;p176"/>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330" name="Google Shape;3330;p176"/>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332" name="Google Shape;3332;p176"/>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333" name="Google Shape;3333;p176"/>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334" name="Google Shape;3334;p176"/>
          <p:cNvCxnSpPr>
            <a:endCxn id="3333"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335" name="Google Shape;3335;p176"/>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336" name="Google Shape;3336;p176"/>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S-0@0</a:t>
            </a:r>
            <a:endParaRPr b="1">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S-2@0</a:t>
            </a:r>
            <a:endParaRPr b="1">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4"/>
          <p:cNvPicPr preferRelativeResize="0"/>
          <p:nvPr/>
        </p:nvPicPr>
        <p:blipFill>
          <a:blip r:embed="rId3">
            <a:alphaModFix/>
          </a:blip>
          <a:stretch>
            <a:fillRect/>
          </a:stretch>
        </p:blipFill>
        <p:spPr>
          <a:xfrm>
            <a:off x="0" y="-2031739"/>
            <a:ext cx="9144000" cy="7175227"/>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0" name="Shape 3340"/>
        <p:cNvGrpSpPr/>
        <p:nvPr/>
      </p:nvGrpSpPr>
      <p:grpSpPr>
        <a:xfrm>
          <a:off x="0" y="0"/>
          <a:ext cx="0" cy="0"/>
          <a:chOff x="0" y="0"/>
          <a:chExt cx="0" cy="0"/>
        </a:xfrm>
      </p:grpSpPr>
      <p:sp>
        <p:nvSpPr>
          <p:cNvPr id="3341" name="Google Shape;3341;p17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342" name="Google Shape;3342;p177"/>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343" name="Google Shape;3343;p177"/>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344" name="Google Shape;3344;p177"/>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345" name="Google Shape;3345;p177"/>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346" name="Google Shape;3346;p177"/>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347" name="Google Shape;3347;p177"/>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348" name="Google Shape;3348;p177"/>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349" name="Google Shape;3349;p177"/>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350" name="Google Shape;3350;p177"/>
          <p:cNvCxnSpPr>
            <a:stCxn id="3343" idx="2"/>
            <a:endCxn id="3351"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352" name="Google Shape;3352;p177"/>
          <p:cNvCxnSpPr>
            <a:stCxn id="3344" idx="2"/>
            <a:endCxn id="3353"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354" name="Google Shape;3354;p177"/>
          <p:cNvCxnSpPr>
            <a:stCxn id="3342" idx="2"/>
            <a:endCxn id="3349"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351" name="Google Shape;3351;p177"/>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353" name="Google Shape;3353;p177"/>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355" name="Google Shape;3355;p177"/>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356" name="Google Shape;3356;p177"/>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357" name="Google Shape;3357;p177"/>
          <p:cNvCxnSpPr>
            <a:endCxn id="3356"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358" name="Google Shape;3358;p177"/>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359" name="Google Shape;3359;p177"/>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a:t>
            </a:r>
            <a:r>
              <a:rPr b="1" lang="en">
                <a:solidFill>
                  <a:srgbClr val="FF0000"/>
                </a:solidFill>
                <a:latin typeface="Consolas"/>
                <a:ea typeface="Consolas"/>
                <a:cs typeface="Consolas"/>
                <a:sym typeface="Consolas"/>
              </a:rPr>
              <a:t>S-0@0</a:t>
            </a:r>
            <a:endParaRPr b="1">
              <a:solidFill>
                <a:srgbClr val="FF0000"/>
              </a:solidFill>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S-2@0</a:t>
            </a:r>
            <a:endParaRPr b="1">
              <a:latin typeface="Consolas"/>
              <a:ea typeface="Consolas"/>
              <a:cs typeface="Consolas"/>
              <a:sym typeface="Consolas"/>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3" name="Shape 3363"/>
        <p:cNvGrpSpPr/>
        <p:nvPr/>
      </p:nvGrpSpPr>
      <p:grpSpPr>
        <a:xfrm>
          <a:off x="0" y="0"/>
          <a:ext cx="0" cy="0"/>
          <a:chOff x="0" y="0"/>
          <a:chExt cx="0" cy="0"/>
        </a:xfrm>
      </p:grpSpPr>
      <p:sp>
        <p:nvSpPr>
          <p:cNvPr id="3364" name="Google Shape;3364;p17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365" name="Google Shape;3365;p178"/>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366" name="Google Shape;3366;p178"/>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367" name="Google Shape;3367;p178"/>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368" name="Google Shape;3368;p178"/>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369" name="Google Shape;3369;p178"/>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370" name="Google Shape;3370;p178"/>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371" name="Google Shape;3371;p178"/>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372" name="Google Shape;3372;p178"/>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373" name="Google Shape;3373;p178"/>
          <p:cNvCxnSpPr>
            <a:stCxn id="3366" idx="2"/>
            <a:endCxn id="337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375" name="Google Shape;3375;p178"/>
          <p:cNvCxnSpPr>
            <a:stCxn id="3367" idx="2"/>
            <a:endCxn id="337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377" name="Google Shape;3377;p178"/>
          <p:cNvCxnSpPr>
            <a:stCxn id="3365" idx="2"/>
            <a:endCxn id="337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374" name="Google Shape;3374;p178"/>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S-0@17</a:t>
            </a:r>
            <a:r>
              <a:rPr b="1" lang="en">
                <a:solidFill>
                  <a:schemeClr val="dk1"/>
                </a:solidFill>
                <a:latin typeface="Consolas"/>
                <a:ea typeface="Consolas"/>
                <a:cs typeface="Consolas"/>
                <a:sym typeface="Consolas"/>
              </a:rPr>
              <a:t>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376" name="Google Shape;3376;p178"/>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378" name="Google Shape;3378;p178"/>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379" name="Google Shape;3379;p178"/>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380" name="Google Shape;3380;p178"/>
          <p:cNvCxnSpPr>
            <a:endCxn id="337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381" name="Google Shape;3381;p178"/>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382" name="Google Shape;3382;p178"/>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a:t>
            </a:r>
            <a:r>
              <a:rPr b="1" lang="en">
                <a:solidFill>
                  <a:srgbClr val="FF0000"/>
                </a:solidFill>
                <a:latin typeface="Consolas"/>
                <a:ea typeface="Consolas"/>
                <a:cs typeface="Consolas"/>
                <a:sym typeface="Consolas"/>
              </a:rPr>
              <a:t>S-0@0</a:t>
            </a:r>
            <a:endParaRPr b="1">
              <a:solidFill>
                <a:srgbClr val="FF0000"/>
              </a:solidFill>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S-2@0</a:t>
            </a:r>
            <a:endParaRPr b="1">
              <a:latin typeface="Consolas"/>
              <a:ea typeface="Consolas"/>
              <a:cs typeface="Consolas"/>
              <a:sym typeface="Consolas"/>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6" name="Shape 3386"/>
        <p:cNvGrpSpPr/>
        <p:nvPr/>
      </p:nvGrpSpPr>
      <p:grpSpPr>
        <a:xfrm>
          <a:off x="0" y="0"/>
          <a:ext cx="0" cy="0"/>
          <a:chOff x="0" y="0"/>
          <a:chExt cx="0" cy="0"/>
        </a:xfrm>
      </p:grpSpPr>
      <p:sp>
        <p:nvSpPr>
          <p:cNvPr id="3387" name="Google Shape;3387;p17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388" name="Google Shape;3388;p179"/>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389" name="Google Shape;3389;p179"/>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390" name="Google Shape;3390;p179"/>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391" name="Google Shape;3391;p179"/>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392" name="Google Shape;3392;p179"/>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393" name="Google Shape;3393;p179"/>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394" name="Google Shape;3394;p179"/>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395" name="Google Shape;3395;p179"/>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396" name="Google Shape;3396;p179"/>
          <p:cNvCxnSpPr>
            <a:stCxn id="3389" idx="2"/>
            <a:endCxn id="3397"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398" name="Google Shape;3398;p179"/>
          <p:cNvCxnSpPr>
            <a:stCxn id="3390" idx="2"/>
            <a:endCxn id="3399"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400" name="Google Shape;3400;p179"/>
          <p:cNvCxnSpPr>
            <a:stCxn id="3388" idx="2"/>
            <a:endCxn id="3395"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397" name="Google Shape;3397;p179"/>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S-0@17</a:t>
            </a:r>
            <a:r>
              <a:rPr b="1" lang="en">
                <a:solidFill>
                  <a:schemeClr val="dk1"/>
                </a:solidFill>
                <a:latin typeface="Consolas"/>
                <a:ea typeface="Consolas"/>
                <a:cs typeface="Consolas"/>
                <a:sym typeface="Consolas"/>
              </a:rPr>
              <a:t>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399" name="Google Shape;3399;p179"/>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401" name="Google Shape;3401;p179"/>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402" name="Google Shape;3402;p179"/>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403" name="Google Shape;3403;p179"/>
          <p:cNvCxnSpPr>
            <a:endCxn id="3402"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404" name="Google Shape;3404;p179"/>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405" name="Google Shape;3405;p179"/>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a:t>
            </a:r>
            <a:r>
              <a:rPr b="1" lang="en">
                <a:solidFill>
                  <a:srgbClr val="FF0000"/>
                </a:solidFill>
                <a:latin typeface="Consolas"/>
                <a:ea typeface="Consolas"/>
                <a:cs typeface="Consolas"/>
                <a:sym typeface="Consolas"/>
              </a:rPr>
              <a:t>S-0@0</a:t>
            </a:r>
            <a:endParaRPr b="1">
              <a:solidFill>
                <a:srgbClr val="FF0000"/>
              </a:solidFill>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S-2@0</a:t>
            </a:r>
            <a:endParaRPr b="1">
              <a:latin typeface="Consolas"/>
              <a:ea typeface="Consolas"/>
              <a:cs typeface="Consolas"/>
              <a:sym typeface="Consolas"/>
            </a:endParaRPr>
          </a:p>
        </p:txBody>
      </p:sp>
      <p:sp>
        <p:nvSpPr>
          <p:cNvPr id="3406" name="Google Shape;3406;p179"/>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[S-0,foo,”A”,17]</a:t>
            </a:r>
            <a:endParaRPr b="1">
              <a:solidFill>
                <a:srgbClr val="FF0000"/>
              </a:solidFill>
              <a:latin typeface="Consolas"/>
              <a:ea typeface="Consolas"/>
              <a:cs typeface="Consolas"/>
              <a:sym typeface="Consolas"/>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0" name="Shape 3410"/>
        <p:cNvGrpSpPr/>
        <p:nvPr/>
      </p:nvGrpSpPr>
      <p:grpSpPr>
        <a:xfrm>
          <a:off x="0" y="0"/>
          <a:ext cx="0" cy="0"/>
          <a:chOff x="0" y="0"/>
          <a:chExt cx="0" cy="0"/>
        </a:xfrm>
      </p:grpSpPr>
      <p:sp>
        <p:nvSpPr>
          <p:cNvPr id="3411" name="Google Shape;3411;p1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412" name="Google Shape;3412;p180"/>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413" name="Google Shape;3413;p180"/>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414" name="Google Shape;3414;p180"/>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415" name="Google Shape;3415;p180"/>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416" name="Google Shape;3416;p180"/>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417" name="Google Shape;3417;p180"/>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418" name="Google Shape;3418;p180"/>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419" name="Google Shape;3419;p180"/>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420" name="Google Shape;3420;p180"/>
          <p:cNvCxnSpPr>
            <a:stCxn id="3413" idx="2"/>
            <a:endCxn id="3421"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422" name="Google Shape;3422;p180"/>
          <p:cNvCxnSpPr>
            <a:stCxn id="3414" idx="2"/>
            <a:endCxn id="3423"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424" name="Google Shape;3424;p180"/>
          <p:cNvCxnSpPr>
            <a:stCxn id="3412" idx="2"/>
            <a:endCxn id="3419"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421" name="Google Shape;3421;p180"/>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a:t>
            </a:r>
            <a:r>
              <a:rPr b="1" lang="en">
                <a:solidFill>
                  <a:schemeClr val="dk1"/>
                </a:solidFill>
                <a:latin typeface="Consolas"/>
                <a:ea typeface="Consolas"/>
                <a:cs typeface="Consolas"/>
                <a:sym typeface="Consolas"/>
              </a:rPr>
              <a:t>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423" name="Google Shape;3423;p180"/>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425" name="Google Shape;3425;p180"/>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426" name="Google Shape;3426;p180"/>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427" name="Google Shape;3427;p180"/>
          <p:cNvCxnSpPr>
            <a:endCxn id="3426"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428" name="Google Shape;3428;p180"/>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429" name="Google Shape;3429;p180"/>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S-0@0</a:t>
            </a:r>
            <a:endParaRPr b="1">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S-2@0</a:t>
            </a:r>
            <a:endParaRPr b="1">
              <a:latin typeface="Consolas"/>
              <a:ea typeface="Consolas"/>
              <a:cs typeface="Consolas"/>
              <a:sym typeface="Consolas"/>
            </a:endParaRPr>
          </a:p>
        </p:txBody>
      </p:sp>
      <p:sp>
        <p:nvSpPr>
          <p:cNvPr id="3430" name="Google Shape;3430;p180"/>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4" name="Shape 3434"/>
        <p:cNvGrpSpPr/>
        <p:nvPr/>
      </p:nvGrpSpPr>
      <p:grpSpPr>
        <a:xfrm>
          <a:off x="0" y="0"/>
          <a:ext cx="0" cy="0"/>
          <a:chOff x="0" y="0"/>
          <a:chExt cx="0" cy="0"/>
        </a:xfrm>
      </p:grpSpPr>
      <p:sp>
        <p:nvSpPr>
          <p:cNvPr id="3435" name="Google Shape;3435;p1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436" name="Google Shape;3436;p181"/>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437" name="Google Shape;3437;p181"/>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438" name="Google Shape;3438;p181"/>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439" name="Google Shape;3439;p181"/>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440" name="Google Shape;3440;p181"/>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441" name="Google Shape;3441;p181"/>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442" name="Google Shape;3442;p181"/>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443" name="Google Shape;3443;p181"/>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444" name="Google Shape;3444;p181"/>
          <p:cNvCxnSpPr>
            <a:stCxn id="3437" idx="2"/>
            <a:endCxn id="3445"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446" name="Google Shape;3446;p181"/>
          <p:cNvCxnSpPr>
            <a:stCxn id="3438" idx="2"/>
            <a:endCxn id="3447"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448" name="Google Shape;3448;p181"/>
          <p:cNvCxnSpPr>
            <a:stCxn id="3436" idx="2"/>
            <a:endCxn id="3443"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445" name="Google Shape;3445;p181"/>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a:t>
            </a:r>
            <a:r>
              <a:rPr b="1" lang="en">
                <a:solidFill>
                  <a:schemeClr val="dk1"/>
                </a:solidFill>
                <a:latin typeface="Consolas"/>
                <a:ea typeface="Consolas"/>
                <a:cs typeface="Consolas"/>
                <a:sym typeface="Consolas"/>
              </a:rPr>
              <a:t>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447" name="Google Shape;3447;p181"/>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449" name="Google Shape;3449;p181"/>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450" name="Google Shape;3450;p181"/>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451" name="Google Shape;3451;p181"/>
          <p:cNvCxnSpPr>
            <a:endCxn id="3450"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452" name="Google Shape;3452;p181"/>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453" name="Google Shape;3453;p181"/>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S-0@0</a:t>
            </a:r>
            <a:endParaRPr b="1">
              <a:latin typeface="Consolas"/>
              <a:ea typeface="Consolas"/>
              <a:cs typeface="Consolas"/>
              <a:sym typeface="Consolas"/>
            </a:endParaRPr>
          </a:p>
          <a:p>
            <a:pPr indent="0" lvl="0" marL="0" rtl="0" algn="ctr">
              <a:spcBef>
                <a:spcPts val="0"/>
              </a:spcBef>
              <a:spcAft>
                <a:spcPts val="0"/>
              </a:spcAft>
              <a:buNone/>
            </a:pPr>
            <a:r>
              <a:rPr b="1" lang="en">
                <a:solidFill>
                  <a:srgbClr val="FF0000"/>
                </a:solidFill>
                <a:latin typeface="Consolas"/>
                <a:ea typeface="Consolas"/>
                <a:cs typeface="Consolas"/>
                <a:sym typeface="Consolas"/>
              </a:rPr>
              <a:t>S-1@0</a:t>
            </a:r>
            <a:r>
              <a:rPr b="1" lang="en">
                <a:latin typeface="Consolas"/>
                <a:ea typeface="Consolas"/>
                <a:cs typeface="Consolas"/>
                <a:sym typeface="Consolas"/>
              </a:rPr>
              <a:t> S-2@0</a:t>
            </a:r>
            <a:endParaRPr b="1">
              <a:latin typeface="Consolas"/>
              <a:ea typeface="Consolas"/>
              <a:cs typeface="Consolas"/>
              <a:sym typeface="Consolas"/>
            </a:endParaRPr>
          </a:p>
        </p:txBody>
      </p:sp>
      <p:sp>
        <p:nvSpPr>
          <p:cNvPr id="3454" name="Google Shape;3454;p181"/>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8" name="Shape 3458"/>
        <p:cNvGrpSpPr/>
        <p:nvPr/>
      </p:nvGrpSpPr>
      <p:grpSpPr>
        <a:xfrm>
          <a:off x="0" y="0"/>
          <a:ext cx="0" cy="0"/>
          <a:chOff x="0" y="0"/>
          <a:chExt cx="0" cy="0"/>
        </a:xfrm>
      </p:grpSpPr>
      <p:sp>
        <p:nvSpPr>
          <p:cNvPr id="3459" name="Google Shape;3459;p1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460" name="Google Shape;3460;p182"/>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461" name="Google Shape;3461;p182"/>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462" name="Google Shape;3462;p182"/>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463" name="Google Shape;3463;p182"/>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464" name="Google Shape;3464;p182"/>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465" name="Google Shape;3465;p182"/>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466" name="Google Shape;3466;p182"/>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467" name="Google Shape;3467;p182"/>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468" name="Google Shape;3468;p182"/>
          <p:cNvCxnSpPr>
            <a:stCxn id="3461" idx="2"/>
            <a:endCxn id="346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470" name="Google Shape;3470;p182"/>
          <p:cNvCxnSpPr>
            <a:stCxn id="3462" idx="2"/>
            <a:endCxn id="347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472" name="Google Shape;3472;p182"/>
          <p:cNvCxnSpPr>
            <a:stCxn id="3460" idx="2"/>
            <a:endCxn id="346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469" name="Google Shape;3469;p182"/>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a:t>
            </a:r>
            <a:r>
              <a:rPr b="1" lang="en">
                <a:solidFill>
                  <a:schemeClr val="dk1"/>
                </a:solidFill>
                <a:latin typeface="Consolas"/>
                <a:ea typeface="Consolas"/>
                <a:cs typeface="Consolas"/>
                <a:sym typeface="Consolas"/>
              </a:rPr>
              <a:t>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S-1@27</a:t>
            </a:r>
            <a:r>
              <a:rPr b="1" lang="en">
                <a:solidFill>
                  <a:schemeClr val="dk1"/>
                </a:solidFill>
                <a:latin typeface="Consolas"/>
                <a:ea typeface="Consolas"/>
                <a:cs typeface="Consolas"/>
                <a:sym typeface="Consolas"/>
              </a:rPr>
              <a:t>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471" name="Google Shape;3471;p182"/>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473" name="Google Shape;3473;p182"/>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474" name="Google Shape;3474;p182"/>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475" name="Google Shape;3475;p182"/>
          <p:cNvCxnSpPr>
            <a:endCxn id="347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476" name="Google Shape;3476;p182"/>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477" name="Google Shape;3477;p182"/>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S-0@0</a:t>
            </a:r>
            <a:endParaRPr b="1">
              <a:latin typeface="Consolas"/>
              <a:ea typeface="Consolas"/>
              <a:cs typeface="Consolas"/>
              <a:sym typeface="Consolas"/>
            </a:endParaRPr>
          </a:p>
          <a:p>
            <a:pPr indent="0" lvl="0" marL="0" rtl="0" algn="ctr">
              <a:spcBef>
                <a:spcPts val="0"/>
              </a:spcBef>
              <a:spcAft>
                <a:spcPts val="0"/>
              </a:spcAft>
              <a:buNone/>
            </a:pPr>
            <a:r>
              <a:rPr b="1" lang="en">
                <a:solidFill>
                  <a:srgbClr val="FF0000"/>
                </a:solidFill>
                <a:latin typeface="Consolas"/>
                <a:ea typeface="Consolas"/>
                <a:cs typeface="Consolas"/>
                <a:sym typeface="Consolas"/>
              </a:rPr>
              <a:t>S-1@0</a:t>
            </a:r>
            <a:r>
              <a:rPr b="1" lang="en">
                <a:latin typeface="Consolas"/>
                <a:ea typeface="Consolas"/>
                <a:cs typeface="Consolas"/>
                <a:sym typeface="Consolas"/>
              </a:rPr>
              <a:t> S-2@0</a:t>
            </a:r>
            <a:endParaRPr b="1">
              <a:latin typeface="Consolas"/>
              <a:ea typeface="Consolas"/>
              <a:cs typeface="Consolas"/>
              <a:sym typeface="Consolas"/>
            </a:endParaRPr>
          </a:p>
        </p:txBody>
      </p:sp>
      <p:sp>
        <p:nvSpPr>
          <p:cNvPr id="3478" name="Google Shape;3478;p182"/>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2" name="Shape 3482"/>
        <p:cNvGrpSpPr/>
        <p:nvPr/>
      </p:nvGrpSpPr>
      <p:grpSpPr>
        <a:xfrm>
          <a:off x="0" y="0"/>
          <a:ext cx="0" cy="0"/>
          <a:chOff x="0" y="0"/>
          <a:chExt cx="0" cy="0"/>
        </a:xfrm>
      </p:grpSpPr>
      <p:sp>
        <p:nvSpPr>
          <p:cNvPr id="3483" name="Google Shape;3483;p1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484" name="Google Shape;3484;p183"/>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485" name="Google Shape;3485;p183"/>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486" name="Google Shape;3486;p183"/>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487" name="Google Shape;3487;p183"/>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488" name="Google Shape;3488;p183"/>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489" name="Google Shape;3489;p183"/>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490" name="Google Shape;3490;p183"/>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491" name="Google Shape;3491;p183"/>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492" name="Google Shape;3492;p183"/>
          <p:cNvCxnSpPr>
            <a:stCxn id="3485" idx="2"/>
            <a:endCxn id="3493"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494" name="Google Shape;3494;p183"/>
          <p:cNvCxnSpPr>
            <a:stCxn id="3486" idx="2"/>
            <a:endCxn id="3495"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496" name="Google Shape;3496;p183"/>
          <p:cNvCxnSpPr>
            <a:stCxn id="3484" idx="2"/>
            <a:endCxn id="3491"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493" name="Google Shape;3493;p183"/>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a:t>
            </a:r>
            <a:r>
              <a:rPr b="1" lang="en">
                <a:solidFill>
                  <a:schemeClr val="dk1"/>
                </a:solidFill>
                <a:latin typeface="Consolas"/>
                <a:ea typeface="Consolas"/>
                <a:cs typeface="Consolas"/>
                <a:sym typeface="Consolas"/>
              </a:rPr>
              <a:t>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S-1@27</a:t>
            </a:r>
            <a:r>
              <a:rPr b="1" lang="en">
                <a:solidFill>
                  <a:schemeClr val="dk1"/>
                </a:solidFill>
                <a:latin typeface="Consolas"/>
                <a:ea typeface="Consolas"/>
                <a:cs typeface="Consolas"/>
                <a:sym typeface="Consolas"/>
              </a:rPr>
              <a:t>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495" name="Google Shape;3495;p183"/>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497" name="Google Shape;3497;p183"/>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498" name="Google Shape;3498;p183"/>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499" name="Google Shape;3499;p183"/>
          <p:cNvCxnSpPr>
            <a:endCxn id="3498"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500" name="Google Shape;3500;p183"/>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501" name="Google Shape;3501;p183"/>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S-0@0</a:t>
            </a:r>
            <a:endParaRPr b="1">
              <a:latin typeface="Consolas"/>
              <a:ea typeface="Consolas"/>
              <a:cs typeface="Consolas"/>
              <a:sym typeface="Consolas"/>
            </a:endParaRPr>
          </a:p>
          <a:p>
            <a:pPr indent="0" lvl="0" marL="0" rtl="0" algn="ctr">
              <a:spcBef>
                <a:spcPts val="0"/>
              </a:spcBef>
              <a:spcAft>
                <a:spcPts val="0"/>
              </a:spcAft>
              <a:buNone/>
            </a:pPr>
            <a:r>
              <a:rPr b="1" lang="en">
                <a:solidFill>
                  <a:srgbClr val="FF0000"/>
                </a:solidFill>
                <a:latin typeface="Consolas"/>
                <a:ea typeface="Consolas"/>
                <a:cs typeface="Consolas"/>
                <a:sym typeface="Consolas"/>
              </a:rPr>
              <a:t>S-1@0</a:t>
            </a:r>
            <a:r>
              <a:rPr b="1" lang="en">
                <a:latin typeface="Consolas"/>
                <a:ea typeface="Consolas"/>
                <a:cs typeface="Consolas"/>
                <a:sym typeface="Consolas"/>
              </a:rPr>
              <a:t> S-2@0</a:t>
            </a:r>
            <a:endParaRPr b="1">
              <a:latin typeface="Consolas"/>
              <a:ea typeface="Consolas"/>
              <a:cs typeface="Consolas"/>
              <a:sym typeface="Consolas"/>
            </a:endParaRPr>
          </a:p>
        </p:txBody>
      </p:sp>
      <p:sp>
        <p:nvSpPr>
          <p:cNvPr id="3502" name="Google Shape;3502;p183"/>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503" name="Google Shape;3503;p183"/>
          <p:cNvSpPr txBox="1"/>
          <p:nvPr/>
        </p:nvSpPr>
        <p:spPr>
          <a:xfrm>
            <a:off x="6788350" y="40064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[S-1,foo,”B”,27]</a:t>
            </a:r>
            <a:endParaRPr b="1">
              <a:solidFill>
                <a:srgbClr val="FF0000"/>
              </a:solidFill>
              <a:latin typeface="Consolas"/>
              <a:ea typeface="Consolas"/>
              <a:cs typeface="Consolas"/>
              <a:sym typeface="Consolas"/>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7" name="Shape 3507"/>
        <p:cNvGrpSpPr/>
        <p:nvPr/>
      </p:nvGrpSpPr>
      <p:grpSpPr>
        <a:xfrm>
          <a:off x="0" y="0"/>
          <a:ext cx="0" cy="0"/>
          <a:chOff x="0" y="0"/>
          <a:chExt cx="0" cy="0"/>
        </a:xfrm>
      </p:grpSpPr>
      <p:sp>
        <p:nvSpPr>
          <p:cNvPr id="3508" name="Google Shape;3508;p1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509" name="Google Shape;3509;p184"/>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510" name="Google Shape;3510;p184"/>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511" name="Google Shape;3511;p184"/>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512" name="Google Shape;3512;p184"/>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513" name="Google Shape;3513;p184"/>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514" name="Google Shape;3514;p184"/>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515" name="Google Shape;3515;p184"/>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516" name="Google Shape;3516;p184"/>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517" name="Google Shape;3517;p184"/>
          <p:cNvCxnSpPr>
            <a:stCxn id="3510" idx="2"/>
            <a:endCxn id="3518"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519" name="Google Shape;3519;p184"/>
          <p:cNvCxnSpPr>
            <a:stCxn id="3511" idx="2"/>
            <a:endCxn id="3520"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521" name="Google Shape;3521;p184"/>
          <p:cNvCxnSpPr>
            <a:stCxn id="3509" idx="2"/>
            <a:endCxn id="3516"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518" name="Google Shape;3518;p184"/>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a:t>
            </a:r>
            <a:r>
              <a:rPr b="1" lang="en">
                <a:solidFill>
                  <a:schemeClr val="dk1"/>
                </a:solidFill>
                <a:latin typeface="Consolas"/>
                <a:ea typeface="Consolas"/>
                <a:cs typeface="Consolas"/>
                <a:sym typeface="Consolas"/>
              </a:rPr>
              <a:t>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a:t>
            </a:r>
            <a:r>
              <a:rPr b="1" lang="en">
                <a:solidFill>
                  <a:schemeClr val="dk1"/>
                </a:solidFill>
                <a:latin typeface="Consolas"/>
                <a:ea typeface="Consolas"/>
                <a:cs typeface="Consolas"/>
                <a:sym typeface="Consolas"/>
              </a:rPr>
              <a:t>: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520" name="Google Shape;3520;p184"/>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522" name="Google Shape;3522;p184"/>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523" name="Google Shape;3523;p184"/>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524" name="Google Shape;3524;p184"/>
          <p:cNvCxnSpPr>
            <a:endCxn id="3523"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525" name="Google Shape;3525;p184"/>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526" name="Google Shape;3526;p184"/>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S-0@0</a:t>
            </a:r>
            <a:endParaRPr b="1">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S-2@0</a:t>
            </a:r>
            <a:endParaRPr b="1">
              <a:latin typeface="Consolas"/>
              <a:ea typeface="Consolas"/>
              <a:cs typeface="Consolas"/>
              <a:sym typeface="Consolas"/>
            </a:endParaRPr>
          </a:p>
        </p:txBody>
      </p:sp>
      <p:sp>
        <p:nvSpPr>
          <p:cNvPr id="3527" name="Google Shape;3527;p184"/>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528" name="Google Shape;3528;p184"/>
          <p:cNvSpPr txBox="1"/>
          <p:nvPr/>
        </p:nvSpPr>
        <p:spPr>
          <a:xfrm>
            <a:off x="6788350" y="40064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p1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534" name="Google Shape;3534;p185"/>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535" name="Google Shape;3535;p185"/>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536" name="Google Shape;3536;p185"/>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537" name="Google Shape;3537;p185"/>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538" name="Google Shape;3538;p185"/>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539" name="Google Shape;3539;p185"/>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540" name="Google Shape;3540;p185"/>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541" name="Google Shape;3541;p185"/>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542" name="Google Shape;3542;p185"/>
          <p:cNvCxnSpPr>
            <a:stCxn id="3535" idx="2"/>
            <a:endCxn id="3543"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544" name="Google Shape;3544;p185"/>
          <p:cNvCxnSpPr>
            <a:stCxn id="3536" idx="2"/>
            <a:endCxn id="3545"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546" name="Google Shape;3546;p185"/>
          <p:cNvCxnSpPr>
            <a:stCxn id="3534" idx="2"/>
            <a:endCxn id="3541"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543" name="Google Shape;3543;p185"/>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a:t>
            </a:r>
            <a:r>
              <a:rPr b="1" lang="en">
                <a:solidFill>
                  <a:schemeClr val="dk1"/>
                </a:solidFill>
                <a:latin typeface="Consolas"/>
                <a:ea typeface="Consolas"/>
                <a:cs typeface="Consolas"/>
                <a:sym typeface="Consolas"/>
              </a:rPr>
              <a:t>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a:t>
            </a:r>
            <a:r>
              <a:rPr b="1" lang="en">
                <a:solidFill>
                  <a:schemeClr val="dk1"/>
                </a:solidFill>
                <a:latin typeface="Consolas"/>
                <a:ea typeface="Consolas"/>
                <a:cs typeface="Consolas"/>
                <a:sym typeface="Consolas"/>
              </a:rPr>
              <a:t>: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545" name="Google Shape;3545;p185"/>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547" name="Google Shape;3547;p185"/>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548" name="Google Shape;3548;p185"/>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549" name="Google Shape;3549;p185"/>
          <p:cNvCxnSpPr>
            <a:endCxn id="3548"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550" name="Google Shape;3550;p185"/>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551" name="Google Shape;3551;p185"/>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S-0@0</a:t>
            </a:r>
            <a:endParaRPr b="1">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a:t>
            </a:r>
            <a:r>
              <a:rPr b="1" lang="en">
                <a:solidFill>
                  <a:srgbClr val="FF0000"/>
                </a:solidFill>
                <a:latin typeface="Consolas"/>
                <a:ea typeface="Consolas"/>
                <a:cs typeface="Consolas"/>
                <a:sym typeface="Consolas"/>
              </a:rPr>
              <a:t>S-2@0</a:t>
            </a:r>
            <a:endParaRPr b="1">
              <a:solidFill>
                <a:srgbClr val="FF0000"/>
              </a:solidFill>
              <a:latin typeface="Consolas"/>
              <a:ea typeface="Consolas"/>
              <a:cs typeface="Consolas"/>
              <a:sym typeface="Consolas"/>
            </a:endParaRPr>
          </a:p>
        </p:txBody>
      </p:sp>
      <p:sp>
        <p:nvSpPr>
          <p:cNvPr id="3552" name="Google Shape;3552;p185"/>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553" name="Google Shape;3553;p185"/>
          <p:cNvSpPr txBox="1"/>
          <p:nvPr/>
        </p:nvSpPr>
        <p:spPr>
          <a:xfrm>
            <a:off x="6788350" y="40064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7" name="Shape 3557"/>
        <p:cNvGrpSpPr/>
        <p:nvPr/>
      </p:nvGrpSpPr>
      <p:grpSpPr>
        <a:xfrm>
          <a:off x="0" y="0"/>
          <a:ext cx="0" cy="0"/>
          <a:chOff x="0" y="0"/>
          <a:chExt cx="0" cy="0"/>
        </a:xfrm>
      </p:grpSpPr>
      <p:sp>
        <p:nvSpPr>
          <p:cNvPr id="3558" name="Google Shape;3558;p1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559" name="Google Shape;3559;p186"/>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560" name="Google Shape;3560;p186"/>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561" name="Google Shape;3561;p186"/>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562" name="Google Shape;3562;p186"/>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563" name="Google Shape;3563;p186"/>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564" name="Google Shape;3564;p186"/>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565" name="Google Shape;3565;p186"/>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566" name="Google Shape;3566;p186"/>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567" name="Google Shape;3567;p186"/>
          <p:cNvCxnSpPr>
            <a:stCxn id="3560" idx="2"/>
            <a:endCxn id="3568"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569" name="Google Shape;3569;p186"/>
          <p:cNvCxnSpPr>
            <a:stCxn id="3561" idx="2"/>
            <a:endCxn id="3570"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571" name="Google Shape;3571;p186"/>
          <p:cNvCxnSpPr>
            <a:stCxn id="3559" idx="2"/>
            <a:endCxn id="3566"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568" name="Google Shape;3568;p186"/>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a:t>
            </a:r>
            <a:r>
              <a:rPr b="1" lang="en">
                <a:solidFill>
                  <a:schemeClr val="dk1"/>
                </a:solidFill>
                <a:latin typeface="Consolas"/>
                <a:ea typeface="Consolas"/>
                <a:cs typeface="Consolas"/>
                <a:sym typeface="Consolas"/>
              </a:rPr>
              <a:t>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a:t>
            </a:r>
            <a:r>
              <a:rPr b="1" lang="en">
                <a:solidFill>
                  <a:schemeClr val="dk1"/>
                </a:solidFill>
                <a:latin typeface="Consolas"/>
                <a:ea typeface="Consolas"/>
                <a:cs typeface="Consolas"/>
                <a:sym typeface="Consolas"/>
              </a:rPr>
              <a:t>: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S-2@22 </a:t>
            </a:r>
            <a:r>
              <a:rPr b="1" lang="en">
                <a:solidFill>
                  <a:schemeClr val="dk1"/>
                </a:solidFill>
                <a:latin typeface="Consolas"/>
                <a:ea typeface="Consolas"/>
                <a:cs typeface="Consolas"/>
                <a:sym typeface="Consolas"/>
              </a:rPr>
              <a:t>: foo = [“K”,22]</a:t>
            </a:r>
            <a:endParaRPr b="1">
              <a:latin typeface="Consolas"/>
              <a:ea typeface="Consolas"/>
              <a:cs typeface="Consolas"/>
              <a:sym typeface="Consolas"/>
            </a:endParaRPr>
          </a:p>
        </p:txBody>
      </p:sp>
      <p:sp>
        <p:nvSpPr>
          <p:cNvPr id="3570" name="Google Shape;3570;p186"/>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572" name="Google Shape;3572;p186"/>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573" name="Google Shape;3573;p186"/>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574" name="Google Shape;3574;p186"/>
          <p:cNvCxnSpPr>
            <a:endCxn id="3573"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575" name="Google Shape;3575;p186"/>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576" name="Google Shape;3576;p186"/>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S-0@0</a:t>
            </a:r>
            <a:endParaRPr b="1">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a:t>
            </a:r>
            <a:r>
              <a:rPr b="1" lang="en">
                <a:solidFill>
                  <a:srgbClr val="FF0000"/>
                </a:solidFill>
                <a:latin typeface="Consolas"/>
                <a:ea typeface="Consolas"/>
                <a:cs typeface="Consolas"/>
                <a:sym typeface="Consolas"/>
              </a:rPr>
              <a:t>S-2@0</a:t>
            </a:r>
            <a:endParaRPr b="1">
              <a:solidFill>
                <a:srgbClr val="FF0000"/>
              </a:solidFill>
              <a:latin typeface="Consolas"/>
              <a:ea typeface="Consolas"/>
              <a:cs typeface="Consolas"/>
              <a:sym typeface="Consolas"/>
            </a:endParaRPr>
          </a:p>
        </p:txBody>
      </p:sp>
      <p:sp>
        <p:nvSpPr>
          <p:cNvPr id="3577" name="Google Shape;3577;p186"/>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578" name="Google Shape;3578;p186"/>
          <p:cNvSpPr txBox="1"/>
          <p:nvPr/>
        </p:nvSpPr>
        <p:spPr>
          <a:xfrm>
            <a:off x="6788350" y="40064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5"/>
          <p:cNvSpPr txBox="1"/>
          <p:nvPr>
            <p:ph type="ctrTitle"/>
          </p:nvPr>
        </p:nvSpPr>
        <p:spPr>
          <a:xfrm>
            <a:off x="837625" y="2162548"/>
            <a:ext cx="7772400" cy="8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but I will never...</a:t>
            </a:r>
            <a:endParaRPr>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2" name="Shape 3582"/>
        <p:cNvGrpSpPr/>
        <p:nvPr/>
      </p:nvGrpSpPr>
      <p:grpSpPr>
        <a:xfrm>
          <a:off x="0" y="0"/>
          <a:ext cx="0" cy="0"/>
          <a:chOff x="0" y="0"/>
          <a:chExt cx="0" cy="0"/>
        </a:xfrm>
      </p:grpSpPr>
      <p:sp>
        <p:nvSpPr>
          <p:cNvPr id="3583" name="Google Shape;3583;p18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584" name="Google Shape;3584;p187"/>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585" name="Google Shape;3585;p187"/>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586" name="Google Shape;3586;p187"/>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587" name="Google Shape;3587;p187"/>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588" name="Google Shape;3588;p187"/>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589" name="Google Shape;3589;p187"/>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590" name="Google Shape;3590;p187"/>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591" name="Google Shape;3591;p187"/>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592" name="Google Shape;3592;p187"/>
          <p:cNvCxnSpPr>
            <a:stCxn id="3585" idx="2"/>
            <a:endCxn id="3593"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594" name="Google Shape;3594;p187"/>
          <p:cNvCxnSpPr>
            <a:stCxn id="3586" idx="2"/>
            <a:endCxn id="3595"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596" name="Google Shape;3596;p187"/>
          <p:cNvCxnSpPr>
            <a:stCxn id="3584" idx="2"/>
            <a:endCxn id="3591"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593" name="Google Shape;3593;p187"/>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a:t>
            </a:r>
            <a:r>
              <a:rPr b="1" lang="en">
                <a:solidFill>
                  <a:schemeClr val="dk1"/>
                </a:solidFill>
                <a:latin typeface="Consolas"/>
                <a:ea typeface="Consolas"/>
                <a:cs typeface="Consolas"/>
                <a:sym typeface="Consolas"/>
              </a:rPr>
              <a:t>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a:t>
            </a:r>
            <a:r>
              <a:rPr b="1" lang="en">
                <a:solidFill>
                  <a:schemeClr val="dk1"/>
                </a:solidFill>
                <a:latin typeface="Consolas"/>
                <a:ea typeface="Consolas"/>
                <a:cs typeface="Consolas"/>
                <a:sym typeface="Consolas"/>
              </a:rPr>
              <a:t>: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S-2@22 </a:t>
            </a:r>
            <a:r>
              <a:rPr b="1" lang="en">
                <a:solidFill>
                  <a:schemeClr val="dk1"/>
                </a:solidFill>
                <a:latin typeface="Consolas"/>
                <a:ea typeface="Consolas"/>
                <a:cs typeface="Consolas"/>
                <a:sym typeface="Consolas"/>
              </a:rPr>
              <a:t>: foo = [“K”,22]</a:t>
            </a:r>
            <a:endParaRPr b="1">
              <a:latin typeface="Consolas"/>
              <a:ea typeface="Consolas"/>
              <a:cs typeface="Consolas"/>
              <a:sym typeface="Consolas"/>
            </a:endParaRPr>
          </a:p>
        </p:txBody>
      </p:sp>
      <p:sp>
        <p:nvSpPr>
          <p:cNvPr id="3595" name="Google Shape;3595;p187"/>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597" name="Google Shape;3597;p187"/>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598" name="Google Shape;3598;p187"/>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599" name="Google Shape;3599;p187"/>
          <p:cNvCxnSpPr>
            <a:endCxn id="3598"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600" name="Google Shape;3600;p187"/>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601" name="Google Shape;3601;p187"/>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S-0@0</a:t>
            </a:r>
            <a:endParaRPr b="1">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a:t>
            </a:r>
            <a:r>
              <a:rPr b="1" lang="en">
                <a:solidFill>
                  <a:srgbClr val="FF0000"/>
                </a:solidFill>
                <a:latin typeface="Consolas"/>
                <a:ea typeface="Consolas"/>
                <a:cs typeface="Consolas"/>
                <a:sym typeface="Consolas"/>
              </a:rPr>
              <a:t>S-2@0</a:t>
            </a:r>
            <a:endParaRPr b="1">
              <a:solidFill>
                <a:srgbClr val="FF0000"/>
              </a:solidFill>
              <a:latin typeface="Consolas"/>
              <a:ea typeface="Consolas"/>
              <a:cs typeface="Consolas"/>
              <a:sym typeface="Consolas"/>
            </a:endParaRPr>
          </a:p>
        </p:txBody>
      </p:sp>
      <p:sp>
        <p:nvSpPr>
          <p:cNvPr id="3602" name="Google Shape;3602;p187"/>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603" name="Google Shape;3603;p187"/>
          <p:cNvSpPr txBox="1"/>
          <p:nvPr/>
        </p:nvSpPr>
        <p:spPr>
          <a:xfrm>
            <a:off x="6788350" y="40064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604" name="Google Shape;3604;p187"/>
          <p:cNvSpPr txBox="1"/>
          <p:nvPr/>
        </p:nvSpPr>
        <p:spPr>
          <a:xfrm>
            <a:off x="6788350" y="42230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[S-2,foo,”K”,22]</a:t>
            </a:r>
            <a:endParaRPr b="1">
              <a:solidFill>
                <a:srgbClr val="FF0000"/>
              </a:solidFill>
              <a:latin typeface="Consolas"/>
              <a:ea typeface="Consolas"/>
              <a:cs typeface="Consolas"/>
              <a:sym typeface="Consolas"/>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8" name="Shape 3608"/>
        <p:cNvGrpSpPr/>
        <p:nvPr/>
      </p:nvGrpSpPr>
      <p:grpSpPr>
        <a:xfrm>
          <a:off x="0" y="0"/>
          <a:ext cx="0" cy="0"/>
          <a:chOff x="0" y="0"/>
          <a:chExt cx="0" cy="0"/>
        </a:xfrm>
      </p:grpSpPr>
      <p:sp>
        <p:nvSpPr>
          <p:cNvPr id="3609" name="Google Shape;3609;p1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610" name="Google Shape;3610;p188"/>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611" name="Google Shape;3611;p188"/>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612" name="Google Shape;3612;p188"/>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613" name="Google Shape;3613;p188"/>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614" name="Google Shape;3614;p188"/>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615" name="Google Shape;3615;p188"/>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616" name="Google Shape;3616;p188"/>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617" name="Google Shape;3617;p188"/>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618" name="Google Shape;3618;p188"/>
          <p:cNvCxnSpPr>
            <a:stCxn id="3611" idx="2"/>
            <a:endCxn id="361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620" name="Google Shape;3620;p188"/>
          <p:cNvCxnSpPr>
            <a:stCxn id="3612" idx="2"/>
            <a:endCxn id="362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622" name="Google Shape;3622;p188"/>
          <p:cNvCxnSpPr>
            <a:stCxn id="3610" idx="2"/>
            <a:endCxn id="361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619" name="Google Shape;3619;p188"/>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621" name="Google Shape;3621;p188"/>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623" name="Google Shape;3623;p188"/>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624" name="Google Shape;3624;p188"/>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625" name="Google Shape;3625;p188"/>
          <p:cNvCxnSpPr>
            <a:endCxn id="362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626" name="Google Shape;3626;p188"/>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none"/>
            <a:tailEnd len="med" w="med" type="triangle"/>
          </a:ln>
        </p:spPr>
      </p:sp>
      <p:sp>
        <p:nvSpPr>
          <p:cNvPr id="3627" name="Google Shape;3627;p188"/>
          <p:cNvSpPr txBox="1"/>
          <p:nvPr/>
        </p:nvSpPr>
        <p:spPr>
          <a:xfrm>
            <a:off x="3575275" y="12075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G-0@0 S-0@0</a:t>
            </a:r>
            <a:endParaRPr b="1">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S-1@0 S-2@0</a:t>
            </a:r>
            <a:endParaRPr b="1">
              <a:latin typeface="Consolas"/>
              <a:ea typeface="Consolas"/>
              <a:cs typeface="Consolas"/>
              <a:sym typeface="Consolas"/>
            </a:endParaRPr>
          </a:p>
        </p:txBody>
      </p:sp>
      <p:sp>
        <p:nvSpPr>
          <p:cNvPr id="3628" name="Google Shape;3628;p188"/>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629" name="Google Shape;3629;p188"/>
          <p:cNvSpPr txBox="1"/>
          <p:nvPr/>
        </p:nvSpPr>
        <p:spPr>
          <a:xfrm>
            <a:off x="6788350" y="40064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630" name="Google Shape;3630;p188"/>
          <p:cNvSpPr txBox="1"/>
          <p:nvPr/>
        </p:nvSpPr>
        <p:spPr>
          <a:xfrm>
            <a:off x="6788350" y="42230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4" name="Shape 3634"/>
        <p:cNvGrpSpPr/>
        <p:nvPr/>
      </p:nvGrpSpPr>
      <p:grpSpPr>
        <a:xfrm>
          <a:off x="0" y="0"/>
          <a:ext cx="0" cy="0"/>
          <a:chOff x="0" y="0"/>
          <a:chExt cx="0" cy="0"/>
        </a:xfrm>
      </p:grpSpPr>
      <p:sp>
        <p:nvSpPr>
          <p:cNvPr id="3635" name="Google Shape;3635;p18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636" name="Google Shape;3636;p189"/>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637" name="Google Shape;3637;p189"/>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638" name="Google Shape;3638;p189"/>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639" name="Google Shape;3639;p189"/>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640" name="Google Shape;3640;p189"/>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641" name="Google Shape;3641;p189"/>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642" name="Google Shape;3642;p189"/>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643" name="Google Shape;3643;p189"/>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644" name="Google Shape;3644;p189"/>
          <p:cNvCxnSpPr>
            <a:stCxn id="3637" idx="2"/>
            <a:endCxn id="3645"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646" name="Google Shape;3646;p189"/>
          <p:cNvCxnSpPr>
            <a:stCxn id="3638" idx="2"/>
            <a:endCxn id="3647"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648" name="Google Shape;3648;p189"/>
          <p:cNvCxnSpPr>
            <a:stCxn id="3636" idx="2"/>
            <a:endCxn id="3643"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645" name="Google Shape;3645;p189"/>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647" name="Google Shape;3647;p189"/>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649" name="Google Shape;3649;p189"/>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650" name="Google Shape;3650;p189"/>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651" name="Google Shape;3651;p189"/>
          <p:cNvCxnSpPr>
            <a:endCxn id="3650"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652" name="Google Shape;3652;p189"/>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653" name="Google Shape;3653;p189"/>
          <p:cNvSpPr txBox="1"/>
          <p:nvPr/>
        </p:nvSpPr>
        <p:spPr>
          <a:xfrm>
            <a:off x="6788350" y="40064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654" name="Google Shape;3654;p189"/>
          <p:cNvSpPr txBox="1"/>
          <p:nvPr/>
        </p:nvSpPr>
        <p:spPr>
          <a:xfrm>
            <a:off x="6788350" y="42230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8" name="Shape 3658"/>
        <p:cNvGrpSpPr/>
        <p:nvPr/>
      </p:nvGrpSpPr>
      <p:grpSpPr>
        <a:xfrm>
          <a:off x="0" y="0"/>
          <a:ext cx="0" cy="0"/>
          <a:chOff x="0" y="0"/>
          <a:chExt cx="0" cy="0"/>
        </a:xfrm>
      </p:grpSpPr>
      <p:sp>
        <p:nvSpPr>
          <p:cNvPr id="3659" name="Google Shape;3659;p19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660" name="Google Shape;3660;p190"/>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661" name="Google Shape;3661;p190"/>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662" name="Google Shape;3662;p190"/>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663" name="Google Shape;3663;p190"/>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664" name="Google Shape;3664;p190"/>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665" name="Google Shape;3665;p190"/>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666" name="Google Shape;3666;p190"/>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667" name="Google Shape;3667;p190"/>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668" name="Google Shape;3668;p190"/>
          <p:cNvCxnSpPr>
            <a:stCxn id="3661" idx="2"/>
            <a:endCxn id="366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670" name="Google Shape;3670;p190"/>
          <p:cNvCxnSpPr>
            <a:stCxn id="3662" idx="2"/>
            <a:endCxn id="367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672" name="Google Shape;3672;p190"/>
          <p:cNvCxnSpPr>
            <a:stCxn id="3660" idx="2"/>
            <a:endCxn id="366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669" name="Google Shape;3669;p190"/>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671" name="Google Shape;3671;p190"/>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673" name="Google Shape;3673;p190"/>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674" name="Google Shape;3674;p190"/>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675" name="Google Shape;3675;p190"/>
          <p:cNvCxnSpPr>
            <a:endCxn id="367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676" name="Google Shape;3676;p190"/>
          <p:cNvSpPr txBox="1"/>
          <p:nvPr/>
        </p:nvSpPr>
        <p:spPr>
          <a:xfrm>
            <a:off x="6788350" y="37935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677" name="Google Shape;3677;p190"/>
          <p:cNvSpPr txBox="1"/>
          <p:nvPr/>
        </p:nvSpPr>
        <p:spPr>
          <a:xfrm>
            <a:off x="6788350" y="40064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678" name="Google Shape;3678;p190"/>
          <p:cNvSpPr txBox="1"/>
          <p:nvPr/>
        </p:nvSpPr>
        <p:spPr>
          <a:xfrm>
            <a:off x="6788350" y="42230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
        <p:nvSpPr>
          <p:cNvPr id="3679" name="Google Shape;3679;p190"/>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3" name="Shape 3683"/>
        <p:cNvGrpSpPr/>
        <p:nvPr/>
      </p:nvGrpSpPr>
      <p:grpSpPr>
        <a:xfrm>
          <a:off x="0" y="0"/>
          <a:ext cx="0" cy="0"/>
          <a:chOff x="0" y="0"/>
          <a:chExt cx="0" cy="0"/>
        </a:xfrm>
      </p:grpSpPr>
      <p:sp>
        <p:nvSpPr>
          <p:cNvPr id="3684" name="Google Shape;3684;p19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685" name="Google Shape;3685;p191"/>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686" name="Google Shape;3686;p191"/>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687" name="Google Shape;3687;p191"/>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688" name="Google Shape;3688;p191"/>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689" name="Google Shape;3689;p191"/>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690" name="Google Shape;3690;p191"/>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691" name="Google Shape;3691;p191"/>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692" name="Google Shape;3692;p191"/>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693" name="Google Shape;3693;p191"/>
          <p:cNvCxnSpPr>
            <a:stCxn id="3686" idx="2"/>
            <a:endCxn id="369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695" name="Google Shape;3695;p191"/>
          <p:cNvCxnSpPr>
            <a:stCxn id="3687" idx="2"/>
            <a:endCxn id="369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697" name="Google Shape;3697;p191"/>
          <p:cNvCxnSpPr>
            <a:stCxn id="3685" idx="2"/>
            <a:endCxn id="369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694" name="Google Shape;3694;p191"/>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696" name="Google Shape;3696;p191"/>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698" name="Google Shape;3698;p191"/>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699" name="Google Shape;3699;p191"/>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700" name="Google Shape;3700;p191"/>
          <p:cNvCxnSpPr>
            <a:endCxn id="369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701" name="Google Shape;3701;p191"/>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702" name="Google Shape;3702;p191"/>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703" name="Google Shape;3703;p191"/>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
        <p:nvSpPr>
          <p:cNvPr id="3704" name="Google Shape;3704;p191"/>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8" name="Shape 3708"/>
        <p:cNvGrpSpPr/>
        <p:nvPr/>
      </p:nvGrpSpPr>
      <p:grpSpPr>
        <a:xfrm>
          <a:off x="0" y="0"/>
          <a:ext cx="0" cy="0"/>
          <a:chOff x="0" y="0"/>
          <a:chExt cx="0" cy="0"/>
        </a:xfrm>
      </p:grpSpPr>
      <p:sp>
        <p:nvSpPr>
          <p:cNvPr id="3709" name="Google Shape;3709;p19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710" name="Google Shape;3710;p192"/>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711" name="Google Shape;3711;p192"/>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712" name="Google Shape;3712;p192"/>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713" name="Google Shape;3713;p192"/>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714" name="Google Shape;3714;p192"/>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715" name="Google Shape;3715;p192"/>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716" name="Google Shape;3716;p192"/>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717" name="Google Shape;3717;p192"/>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718" name="Google Shape;3718;p192"/>
          <p:cNvCxnSpPr>
            <a:stCxn id="3711" idx="2"/>
            <a:endCxn id="371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720" name="Google Shape;3720;p192"/>
          <p:cNvCxnSpPr>
            <a:stCxn id="3712" idx="2"/>
            <a:endCxn id="372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722" name="Google Shape;3722;p192"/>
          <p:cNvCxnSpPr>
            <a:stCxn id="3710" idx="2"/>
            <a:endCxn id="371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719" name="Google Shape;3719;p192"/>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721" name="Google Shape;3721;p192"/>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723" name="Google Shape;3723;p192"/>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724" name="Google Shape;3724;p192"/>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725" name="Google Shape;3725;p192"/>
          <p:cNvCxnSpPr>
            <a:endCxn id="372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726" name="Google Shape;3726;p192"/>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,”A”,</a:t>
            </a:r>
            <a:r>
              <a:rPr b="1" lang="en">
                <a:solidFill>
                  <a:srgbClr val="FF0000"/>
                </a:solidFill>
                <a:latin typeface="Consolas"/>
                <a:ea typeface="Consolas"/>
                <a:cs typeface="Consolas"/>
                <a:sym typeface="Consolas"/>
              </a:rPr>
              <a:t>17</a:t>
            </a:r>
            <a:r>
              <a:rPr b="1" lang="en">
                <a:latin typeface="Consolas"/>
                <a:ea typeface="Consolas"/>
                <a:cs typeface="Consolas"/>
                <a:sym typeface="Consolas"/>
              </a:rPr>
              <a:t>]</a:t>
            </a:r>
            <a:endParaRPr b="1">
              <a:latin typeface="Consolas"/>
              <a:ea typeface="Consolas"/>
              <a:cs typeface="Consolas"/>
              <a:sym typeface="Consolas"/>
            </a:endParaRPr>
          </a:p>
        </p:txBody>
      </p:sp>
      <p:sp>
        <p:nvSpPr>
          <p:cNvPr id="3727" name="Google Shape;3727;p192"/>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728" name="Google Shape;3728;p192"/>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
        <p:nvSpPr>
          <p:cNvPr id="3729" name="Google Shape;3729;p192"/>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3" name="Shape 3733"/>
        <p:cNvGrpSpPr/>
        <p:nvPr/>
      </p:nvGrpSpPr>
      <p:grpSpPr>
        <a:xfrm>
          <a:off x="0" y="0"/>
          <a:ext cx="0" cy="0"/>
          <a:chOff x="0" y="0"/>
          <a:chExt cx="0" cy="0"/>
        </a:xfrm>
      </p:grpSpPr>
      <p:sp>
        <p:nvSpPr>
          <p:cNvPr id="3734" name="Google Shape;3734;p19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735" name="Google Shape;3735;p193"/>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736" name="Google Shape;3736;p193"/>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737" name="Google Shape;3737;p193"/>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738" name="Google Shape;3738;p193"/>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739" name="Google Shape;3739;p193"/>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740" name="Google Shape;3740;p193"/>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741" name="Google Shape;3741;p193"/>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742" name="Google Shape;3742;p193"/>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743" name="Google Shape;3743;p193"/>
          <p:cNvCxnSpPr>
            <a:stCxn id="3736" idx="2"/>
            <a:endCxn id="374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745" name="Google Shape;3745;p193"/>
          <p:cNvCxnSpPr>
            <a:stCxn id="3737" idx="2"/>
            <a:endCxn id="374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747" name="Google Shape;3747;p193"/>
          <p:cNvCxnSpPr>
            <a:stCxn id="3735" idx="2"/>
            <a:endCxn id="374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744" name="Google Shape;3744;p193"/>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746" name="Google Shape;3746;p193"/>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748" name="Google Shape;3748;p193"/>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749" name="Google Shape;3749;p193"/>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S-0@0 : </a:t>
            </a:r>
            <a:r>
              <a:rPr b="1" lang="en">
                <a:solidFill>
                  <a:srgbClr val="FF0000"/>
                </a:solidFill>
                <a:latin typeface="Consolas"/>
                <a:ea typeface="Consolas"/>
                <a:cs typeface="Consolas"/>
                <a:sym typeface="Consolas"/>
              </a:rPr>
              <a:t>foo = [“A”,17]</a:t>
            </a:r>
            <a:r>
              <a:rPr b="1" lang="en">
                <a:latin typeface="Consolas"/>
                <a:ea typeface="Consolas"/>
                <a:cs typeface="Consolas"/>
                <a:sym typeface="Consolas"/>
              </a:rPr>
              <a:t>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750" name="Google Shape;3750;p193"/>
          <p:cNvCxnSpPr>
            <a:endCxn id="374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751" name="Google Shape;3751;p193"/>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,”A”,</a:t>
            </a:r>
            <a:r>
              <a:rPr b="1" lang="en">
                <a:solidFill>
                  <a:srgbClr val="FF0000"/>
                </a:solidFill>
                <a:latin typeface="Consolas"/>
                <a:ea typeface="Consolas"/>
                <a:cs typeface="Consolas"/>
                <a:sym typeface="Consolas"/>
              </a:rPr>
              <a:t>17</a:t>
            </a:r>
            <a:r>
              <a:rPr b="1" lang="en">
                <a:latin typeface="Consolas"/>
                <a:ea typeface="Consolas"/>
                <a:cs typeface="Consolas"/>
                <a:sym typeface="Consolas"/>
              </a:rPr>
              <a:t>]</a:t>
            </a:r>
            <a:endParaRPr b="1">
              <a:latin typeface="Consolas"/>
              <a:ea typeface="Consolas"/>
              <a:cs typeface="Consolas"/>
              <a:sym typeface="Consolas"/>
            </a:endParaRPr>
          </a:p>
        </p:txBody>
      </p:sp>
      <p:sp>
        <p:nvSpPr>
          <p:cNvPr id="3752" name="Google Shape;3752;p193"/>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753" name="Google Shape;3753;p193"/>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
        <p:nvSpPr>
          <p:cNvPr id="3754" name="Google Shape;3754;p193"/>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8" name="Shape 3758"/>
        <p:cNvGrpSpPr/>
        <p:nvPr/>
      </p:nvGrpSpPr>
      <p:grpSpPr>
        <a:xfrm>
          <a:off x="0" y="0"/>
          <a:ext cx="0" cy="0"/>
          <a:chOff x="0" y="0"/>
          <a:chExt cx="0" cy="0"/>
        </a:xfrm>
      </p:grpSpPr>
      <p:sp>
        <p:nvSpPr>
          <p:cNvPr id="3759" name="Google Shape;3759;p19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760" name="Google Shape;3760;p194"/>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761" name="Google Shape;3761;p194"/>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762" name="Google Shape;3762;p194"/>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763" name="Google Shape;3763;p194"/>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764" name="Google Shape;3764;p194"/>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765" name="Google Shape;3765;p194"/>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766" name="Google Shape;3766;p194"/>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767" name="Google Shape;3767;p194"/>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768" name="Google Shape;3768;p194"/>
          <p:cNvCxnSpPr>
            <a:stCxn id="3761" idx="2"/>
            <a:endCxn id="376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770" name="Google Shape;3770;p194"/>
          <p:cNvCxnSpPr>
            <a:stCxn id="3762" idx="2"/>
            <a:endCxn id="377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772" name="Google Shape;3772;p194"/>
          <p:cNvCxnSpPr>
            <a:stCxn id="3760" idx="2"/>
            <a:endCxn id="376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769" name="Google Shape;3769;p194"/>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771" name="Google Shape;3771;p194"/>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773" name="Google Shape;3773;p194"/>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774" name="Google Shape;3774;p194"/>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a:t>
            </a:r>
            <a:r>
              <a:rPr b="1" lang="en">
                <a:solidFill>
                  <a:srgbClr val="FF0000"/>
                </a:solidFill>
                <a:latin typeface="Consolas"/>
                <a:ea typeface="Consolas"/>
                <a:cs typeface="Consolas"/>
                <a:sym typeface="Consolas"/>
              </a:rPr>
              <a:t>17</a:t>
            </a:r>
            <a:r>
              <a:rPr b="1" lang="en">
                <a:latin typeface="Consolas"/>
                <a:ea typeface="Consolas"/>
                <a:cs typeface="Consolas"/>
                <a:sym typeface="Consolas"/>
              </a:rPr>
              <a:t>: </a:t>
            </a:r>
            <a:r>
              <a:rPr b="1" lang="en">
                <a:solidFill>
                  <a:srgbClr val="FF0000"/>
                </a:solidFill>
                <a:latin typeface="Consolas"/>
                <a:ea typeface="Consolas"/>
                <a:cs typeface="Consolas"/>
                <a:sym typeface="Consolas"/>
              </a:rPr>
              <a:t>foo = [“A”,17]</a:t>
            </a:r>
            <a:r>
              <a:rPr b="1" lang="en">
                <a:latin typeface="Consolas"/>
                <a:ea typeface="Consolas"/>
                <a:cs typeface="Consolas"/>
                <a:sym typeface="Consolas"/>
              </a:rPr>
              <a:t>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775" name="Google Shape;3775;p194"/>
          <p:cNvCxnSpPr>
            <a:endCxn id="377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776" name="Google Shape;3776;p194"/>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,”A”,</a:t>
            </a:r>
            <a:r>
              <a:rPr b="1" lang="en">
                <a:solidFill>
                  <a:srgbClr val="FF0000"/>
                </a:solidFill>
                <a:latin typeface="Consolas"/>
                <a:ea typeface="Consolas"/>
                <a:cs typeface="Consolas"/>
                <a:sym typeface="Consolas"/>
              </a:rPr>
              <a:t>17</a:t>
            </a:r>
            <a:r>
              <a:rPr b="1" lang="en">
                <a:latin typeface="Consolas"/>
                <a:ea typeface="Consolas"/>
                <a:cs typeface="Consolas"/>
                <a:sym typeface="Consolas"/>
              </a:rPr>
              <a:t>]</a:t>
            </a:r>
            <a:endParaRPr b="1">
              <a:latin typeface="Consolas"/>
              <a:ea typeface="Consolas"/>
              <a:cs typeface="Consolas"/>
              <a:sym typeface="Consolas"/>
            </a:endParaRPr>
          </a:p>
        </p:txBody>
      </p:sp>
      <p:sp>
        <p:nvSpPr>
          <p:cNvPr id="3777" name="Google Shape;3777;p194"/>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778" name="Google Shape;3778;p194"/>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
        <p:nvSpPr>
          <p:cNvPr id="3779" name="Google Shape;3779;p194"/>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3" name="Shape 3783"/>
        <p:cNvGrpSpPr/>
        <p:nvPr/>
      </p:nvGrpSpPr>
      <p:grpSpPr>
        <a:xfrm>
          <a:off x="0" y="0"/>
          <a:ext cx="0" cy="0"/>
          <a:chOff x="0" y="0"/>
          <a:chExt cx="0" cy="0"/>
        </a:xfrm>
      </p:grpSpPr>
      <p:sp>
        <p:nvSpPr>
          <p:cNvPr id="3784" name="Google Shape;3784;p19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785" name="Google Shape;3785;p195"/>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786" name="Google Shape;3786;p195"/>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787" name="Google Shape;3787;p195"/>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788" name="Google Shape;3788;p195"/>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789" name="Google Shape;3789;p195"/>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790" name="Google Shape;3790;p195"/>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791" name="Google Shape;3791;p195"/>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792" name="Google Shape;3792;p195"/>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793" name="Google Shape;3793;p195"/>
          <p:cNvCxnSpPr>
            <a:stCxn id="3786" idx="2"/>
            <a:endCxn id="379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795" name="Google Shape;3795;p195"/>
          <p:cNvCxnSpPr>
            <a:stCxn id="3787" idx="2"/>
            <a:endCxn id="379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797" name="Google Shape;3797;p195"/>
          <p:cNvCxnSpPr>
            <a:stCxn id="3785" idx="2"/>
            <a:endCxn id="379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794" name="Google Shape;3794;p195"/>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796" name="Google Shape;3796;p195"/>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798" name="Google Shape;3798;p195"/>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799" name="Google Shape;3799;p195"/>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800" name="Google Shape;3800;p195"/>
          <p:cNvCxnSpPr>
            <a:endCxn id="379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801" name="Google Shape;3801;p195"/>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802" name="Google Shape;3802;p195"/>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803" name="Google Shape;3803;p195"/>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
        <p:nvSpPr>
          <p:cNvPr id="3804" name="Google Shape;3804;p195"/>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8" name="Shape 3808"/>
        <p:cNvGrpSpPr/>
        <p:nvPr/>
      </p:nvGrpSpPr>
      <p:grpSpPr>
        <a:xfrm>
          <a:off x="0" y="0"/>
          <a:ext cx="0" cy="0"/>
          <a:chOff x="0" y="0"/>
          <a:chExt cx="0" cy="0"/>
        </a:xfrm>
      </p:grpSpPr>
      <p:sp>
        <p:nvSpPr>
          <p:cNvPr id="3809" name="Google Shape;3809;p19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810" name="Google Shape;3810;p196"/>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811" name="Google Shape;3811;p196"/>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812" name="Google Shape;3812;p196"/>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813" name="Google Shape;3813;p196"/>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814" name="Google Shape;3814;p196"/>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815" name="Google Shape;3815;p196"/>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816" name="Google Shape;3816;p196"/>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817" name="Google Shape;3817;p196"/>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818" name="Google Shape;3818;p196"/>
          <p:cNvCxnSpPr>
            <a:stCxn id="3811" idx="2"/>
            <a:endCxn id="381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820" name="Google Shape;3820;p196"/>
          <p:cNvCxnSpPr>
            <a:stCxn id="3812" idx="2"/>
            <a:endCxn id="382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822" name="Google Shape;3822;p196"/>
          <p:cNvCxnSpPr>
            <a:stCxn id="3810" idx="2"/>
            <a:endCxn id="381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819" name="Google Shape;3819;p196"/>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821" name="Google Shape;3821;p196"/>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823" name="Google Shape;3823;p196"/>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824" name="Google Shape;3824;p196"/>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825" name="Google Shape;3825;p196"/>
          <p:cNvCxnSpPr>
            <a:endCxn id="382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826" name="Google Shape;3826;p196"/>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827" name="Google Shape;3827;p196"/>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,”B”,</a:t>
            </a:r>
            <a:r>
              <a:rPr b="1" lang="en">
                <a:solidFill>
                  <a:srgbClr val="FF0000"/>
                </a:solidFill>
                <a:latin typeface="Consolas"/>
                <a:ea typeface="Consolas"/>
                <a:cs typeface="Consolas"/>
                <a:sym typeface="Consolas"/>
              </a:rPr>
              <a:t>27</a:t>
            </a:r>
            <a:r>
              <a:rPr b="1" lang="en">
                <a:latin typeface="Consolas"/>
                <a:ea typeface="Consolas"/>
                <a:cs typeface="Consolas"/>
                <a:sym typeface="Consolas"/>
              </a:rPr>
              <a:t>]</a:t>
            </a:r>
            <a:endParaRPr b="1">
              <a:latin typeface="Consolas"/>
              <a:ea typeface="Consolas"/>
              <a:cs typeface="Consolas"/>
              <a:sym typeface="Consolas"/>
            </a:endParaRPr>
          </a:p>
        </p:txBody>
      </p:sp>
      <p:sp>
        <p:nvSpPr>
          <p:cNvPr id="3828" name="Google Shape;3828;p196"/>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
        <p:nvSpPr>
          <p:cNvPr id="3829" name="Google Shape;3829;p196"/>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6"/>
          <p:cNvSpPr txBox="1"/>
          <p:nvPr>
            <p:ph type="ctrTitle"/>
          </p:nvPr>
        </p:nvSpPr>
        <p:spPr>
          <a:xfrm>
            <a:off x="837625" y="2162548"/>
            <a:ext cx="7772400" cy="8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ok, but let’s not stop just yet</a:t>
            </a:r>
            <a:endParaRPr>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3" name="Shape 3833"/>
        <p:cNvGrpSpPr/>
        <p:nvPr/>
      </p:nvGrpSpPr>
      <p:grpSpPr>
        <a:xfrm>
          <a:off x="0" y="0"/>
          <a:ext cx="0" cy="0"/>
          <a:chOff x="0" y="0"/>
          <a:chExt cx="0" cy="0"/>
        </a:xfrm>
      </p:grpSpPr>
      <p:sp>
        <p:nvSpPr>
          <p:cNvPr id="3834" name="Google Shape;3834;p1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835" name="Google Shape;3835;p197"/>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836" name="Google Shape;3836;p197"/>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837" name="Google Shape;3837;p197"/>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838" name="Google Shape;3838;p197"/>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839" name="Google Shape;3839;p197"/>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840" name="Google Shape;3840;p197"/>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841" name="Google Shape;3841;p197"/>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842" name="Google Shape;3842;p197"/>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843" name="Google Shape;3843;p197"/>
          <p:cNvCxnSpPr>
            <a:stCxn id="3836" idx="2"/>
            <a:endCxn id="384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845" name="Google Shape;3845;p197"/>
          <p:cNvCxnSpPr>
            <a:stCxn id="3837" idx="2"/>
            <a:endCxn id="384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847" name="Google Shape;3847;p197"/>
          <p:cNvCxnSpPr>
            <a:stCxn id="3835" idx="2"/>
            <a:endCxn id="384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844" name="Google Shape;3844;p197"/>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846" name="Google Shape;3846;p197"/>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848" name="Google Shape;3848;p197"/>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849" name="Google Shape;3849;p197"/>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S-1@0 : </a:t>
            </a:r>
            <a:r>
              <a:rPr b="1" lang="en">
                <a:solidFill>
                  <a:srgbClr val="FF0000"/>
                </a:solidFill>
                <a:latin typeface="Consolas"/>
                <a:ea typeface="Consolas"/>
                <a:cs typeface="Consolas"/>
                <a:sym typeface="Consolas"/>
              </a:rPr>
              <a:t>foo = [“B”,27]</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850" name="Google Shape;3850;p197"/>
          <p:cNvCxnSpPr>
            <a:endCxn id="384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851" name="Google Shape;3851;p197"/>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852" name="Google Shape;3852;p197"/>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,”B”,</a:t>
            </a:r>
            <a:r>
              <a:rPr b="1" lang="en">
                <a:solidFill>
                  <a:srgbClr val="FF0000"/>
                </a:solidFill>
                <a:latin typeface="Consolas"/>
                <a:ea typeface="Consolas"/>
                <a:cs typeface="Consolas"/>
                <a:sym typeface="Consolas"/>
              </a:rPr>
              <a:t>27</a:t>
            </a:r>
            <a:r>
              <a:rPr b="1" lang="en">
                <a:latin typeface="Consolas"/>
                <a:ea typeface="Consolas"/>
                <a:cs typeface="Consolas"/>
                <a:sym typeface="Consolas"/>
              </a:rPr>
              <a:t>]</a:t>
            </a:r>
            <a:endParaRPr b="1">
              <a:latin typeface="Consolas"/>
              <a:ea typeface="Consolas"/>
              <a:cs typeface="Consolas"/>
              <a:sym typeface="Consolas"/>
            </a:endParaRPr>
          </a:p>
        </p:txBody>
      </p:sp>
      <p:sp>
        <p:nvSpPr>
          <p:cNvPr id="3853" name="Google Shape;3853;p197"/>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
        <p:nvSpPr>
          <p:cNvPr id="3854" name="Google Shape;3854;p197"/>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8" name="Shape 3858"/>
        <p:cNvGrpSpPr/>
        <p:nvPr/>
      </p:nvGrpSpPr>
      <p:grpSpPr>
        <a:xfrm>
          <a:off x="0" y="0"/>
          <a:ext cx="0" cy="0"/>
          <a:chOff x="0" y="0"/>
          <a:chExt cx="0" cy="0"/>
        </a:xfrm>
      </p:grpSpPr>
      <p:sp>
        <p:nvSpPr>
          <p:cNvPr id="3859" name="Google Shape;3859;p1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860" name="Google Shape;3860;p198"/>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861" name="Google Shape;3861;p198"/>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862" name="Google Shape;3862;p198"/>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863" name="Google Shape;3863;p198"/>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864" name="Google Shape;3864;p198"/>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865" name="Google Shape;3865;p198"/>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866" name="Google Shape;3866;p198"/>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867" name="Google Shape;3867;p198"/>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868" name="Google Shape;3868;p198"/>
          <p:cNvCxnSpPr>
            <a:stCxn id="3861" idx="2"/>
            <a:endCxn id="386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870" name="Google Shape;3870;p198"/>
          <p:cNvCxnSpPr>
            <a:stCxn id="3862" idx="2"/>
            <a:endCxn id="387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872" name="Google Shape;3872;p198"/>
          <p:cNvCxnSpPr>
            <a:stCxn id="3860" idx="2"/>
            <a:endCxn id="386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869" name="Google Shape;3869;p198"/>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871" name="Google Shape;3871;p198"/>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873" name="Google Shape;3873;p198"/>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874" name="Google Shape;3874;p198"/>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a:t>
            </a:r>
            <a:r>
              <a:rPr b="1" lang="en">
                <a:solidFill>
                  <a:srgbClr val="FF0000"/>
                </a:solidFill>
                <a:latin typeface="Consolas"/>
                <a:ea typeface="Consolas"/>
                <a:cs typeface="Consolas"/>
                <a:sym typeface="Consolas"/>
              </a:rPr>
              <a:t>27</a:t>
            </a:r>
            <a:r>
              <a:rPr b="1" lang="en">
                <a:latin typeface="Consolas"/>
                <a:ea typeface="Consolas"/>
                <a:cs typeface="Consolas"/>
                <a:sym typeface="Consolas"/>
              </a:rPr>
              <a:t>: </a:t>
            </a:r>
            <a:r>
              <a:rPr b="1" lang="en">
                <a:solidFill>
                  <a:srgbClr val="FF0000"/>
                </a:solidFill>
                <a:latin typeface="Consolas"/>
                <a:ea typeface="Consolas"/>
                <a:cs typeface="Consolas"/>
                <a:sym typeface="Consolas"/>
              </a:rPr>
              <a:t>foo = [“B”,27]</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875" name="Google Shape;3875;p198"/>
          <p:cNvCxnSpPr>
            <a:endCxn id="387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876" name="Google Shape;3876;p198"/>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877" name="Google Shape;3877;p198"/>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,”B”,</a:t>
            </a:r>
            <a:r>
              <a:rPr b="1" lang="en">
                <a:solidFill>
                  <a:srgbClr val="FF0000"/>
                </a:solidFill>
                <a:latin typeface="Consolas"/>
                <a:ea typeface="Consolas"/>
                <a:cs typeface="Consolas"/>
                <a:sym typeface="Consolas"/>
              </a:rPr>
              <a:t>27</a:t>
            </a:r>
            <a:r>
              <a:rPr b="1" lang="en">
                <a:latin typeface="Consolas"/>
                <a:ea typeface="Consolas"/>
                <a:cs typeface="Consolas"/>
                <a:sym typeface="Consolas"/>
              </a:rPr>
              <a:t>]</a:t>
            </a:r>
            <a:endParaRPr b="1">
              <a:latin typeface="Consolas"/>
              <a:ea typeface="Consolas"/>
              <a:cs typeface="Consolas"/>
              <a:sym typeface="Consolas"/>
            </a:endParaRPr>
          </a:p>
        </p:txBody>
      </p:sp>
      <p:sp>
        <p:nvSpPr>
          <p:cNvPr id="3878" name="Google Shape;3878;p198"/>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
        <p:nvSpPr>
          <p:cNvPr id="3879" name="Google Shape;3879;p198"/>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3" name="Shape 3883"/>
        <p:cNvGrpSpPr/>
        <p:nvPr/>
      </p:nvGrpSpPr>
      <p:grpSpPr>
        <a:xfrm>
          <a:off x="0" y="0"/>
          <a:ext cx="0" cy="0"/>
          <a:chOff x="0" y="0"/>
          <a:chExt cx="0" cy="0"/>
        </a:xfrm>
      </p:grpSpPr>
      <p:sp>
        <p:nvSpPr>
          <p:cNvPr id="3884" name="Google Shape;3884;p1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885" name="Google Shape;3885;p199"/>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886" name="Google Shape;3886;p199"/>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887" name="Google Shape;3887;p199"/>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888" name="Google Shape;3888;p199"/>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889" name="Google Shape;3889;p199"/>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890" name="Google Shape;3890;p199"/>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891" name="Google Shape;3891;p199"/>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892" name="Google Shape;3892;p199"/>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893" name="Google Shape;3893;p199"/>
          <p:cNvCxnSpPr>
            <a:stCxn id="3886" idx="2"/>
            <a:endCxn id="389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895" name="Google Shape;3895;p199"/>
          <p:cNvCxnSpPr>
            <a:stCxn id="3887" idx="2"/>
            <a:endCxn id="389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897" name="Google Shape;3897;p199"/>
          <p:cNvCxnSpPr>
            <a:stCxn id="3885" idx="2"/>
            <a:endCxn id="389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894" name="Google Shape;3894;p199"/>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896" name="Google Shape;3896;p199"/>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898" name="Google Shape;3898;p199"/>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899" name="Google Shape;3899;p199"/>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900" name="Google Shape;3900;p199"/>
          <p:cNvCxnSpPr>
            <a:endCxn id="389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901" name="Google Shape;3901;p199"/>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902" name="Google Shape;3902;p199"/>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903" name="Google Shape;3903;p199"/>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
        <p:nvSpPr>
          <p:cNvPr id="3904" name="Google Shape;3904;p199"/>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8" name="Shape 3908"/>
        <p:cNvGrpSpPr/>
        <p:nvPr/>
      </p:nvGrpSpPr>
      <p:grpSpPr>
        <a:xfrm>
          <a:off x="0" y="0"/>
          <a:ext cx="0" cy="0"/>
          <a:chOff x="0" y="0"/>
          <a:chExt cx="0" cy="0"/>
        </a:xfrm>
      </p:grpSpPr>
      <p:sp>
        <p:nvSpPr>
          <p:cNvPr id="3909" name="Google Shape;3909;p20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910" name="Google Shape;3910;p200"/>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911" name="Google Shape;3911;p200"/>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912" name="Google Shape;3912;p200"/>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913" name="Google Shape;3913;p200"/>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914" name="Google Shape;3914;p200"/>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915" name="Google Shape;3915;p200"/>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916" name="Google Shape;3916;p200"/>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917" name="Google Shape;3917;p200"/>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918" name="Google Shape;3918;p200"/>
          <p:cNvCxnSpPr>
            <a:stCxn id="3911" idx="2"/>
            <a:endCxn id="391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920" name="Google Shape;3920;p200"/>
          <p:cNvCxnSpPr>
            <a:stCxn id="3912" idx="2"/>
            <a:endCxn id="392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922" name="Google Shape;3922;p200"/>
          <p:cNvCxnSpPr>
            <a:stCxn id="3910" idx="2"/>
            <a:endCxn id="391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919" name="Google Shape;3919;p200"/>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921" name="Google Shape;3921;p200"/>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923" name="Google Shape;3923;p200"/>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924" name="Google Shape;3924;p200"/>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endParaRPr b="1">
              <a:latin typeface="Consolas"/>
              <a:ea typeface="Consolas"/>
              <a:cs typeface="Consolas"/>
              <a:sym typeface="Consolas"/>
            </a:endParaRPr>
          </a:p>
        </p:txBody>
      </p:sp>
      <p:cxnSp>
        <p:nvCxnSpPr>
          <p:cNvPr id="3925" name="Google Shape;3925;p200"/>
          <p:cNvCxnSpPr>
            <a:endCxn id="392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926" name="Google Shape;3926;p200"/>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927" name="Google Shape;3927;p200"/>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928" name="Google Shape;3928;p200"/>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,”K”,</a:t>
            </a:r>
            <a:r>
              <a:rPr b="1" lang="en">
                <a:solidFill>
                  <a:srgbClr val="FF0000"/>
                </a:solidFill>
                <a:latin typeface="Consolas"/>
                <a:ea typeface="Consolas"/>
                <a:cs typeface="Consolas"/>
                <a:sym typeface="Consolas"/>
              </a:rPr>
              <a:t>22</a:t>
            </a:r>
            <a:r>
              <a:rPr b="1" lang="en">
                <a:latin typeface="Consolas"/>
                <a:ea typeface="Consolas"/>
                <a:cs typeface="Consolas"/>
                <a:sym typeface="Consolas"/>
              </a:rPr>
              <a:t>]</a:t>
            </a:r>
            <a:endParaRPr b="1">
              <a:latin typeface="Consolas"/>
              <a:ea typeface="Consolas"/>
              <a:cs typeface="Consolas"/>
              <a:sym typeface="Consolas"/>
            </a:endParaRPr>
          </a:p>
        </p:txBody>
      </p:sp>
      <p:sp>
        <p:nvSpPr>
          <p:cNvPr id="3929" name="Google Shape;3929;p200"/>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3" name="Shape 3933"/>
        <p:cNvGrpSpPr/>
        <p:nvPr/>
      </p:nvGrpSpPr>
      <p:grpSpPr>
        <a:xfrm>
          <a:off x="0" y="0"/>
          <a:ext cx="0" cy="0"/>
          <a:chOff x="0" y="0"/>
          <a:chExt cx="0" cy="0"/>
        </a:xfrm>
      </p:grpSpPr>
      <p:sp>
        <p:nvSpPr>
          <p:cNvPr id="3934" name="Google Shape;3934;p20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935" name="Google Shape;3935;p201"/>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936" name="Google Shape;3936;p201"/>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937" name="Google Shape;3937;p201"/>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938" name="Google Shape;3938;p201"/>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939" name="Google Shape;3939;p201"/>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940" name="Google Shape;3940;p201"/>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941" name="Google Shape;3941;p201"/>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942" name="Google Shape;3942;p201"/>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943" name="Google Shape;3943;p201"/>
          <p:cNvCxnSpPr>
            <a:stCxn id="3936" idx="2"/>
            <a:endCxn id="394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945" name="Google Shape;3945;p201"/>
          <p:cNvCxnSpPr>
            <a:stCxn id="3937" idx="2"/>
            <a:endCxn id="394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947" name="Google Shape;3947;p201"/>
          <p:cNvCxnSpPr>
            <a:stCxn id="3935" idx="2"/>
            <a:endCxn id="394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944" name="Google Shape;3944;p201"/>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946" name="Google Shape;3946;p201"/>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948" name="Google Shape;3948;p201"/>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949" name="Google Shape;3949;p201"/>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S-2@0 : </a:t>
            </a:r>
            <a:r>
              <a:rPr b="1" lang="en">
                <a:solidFill>
                  <a:srgbClr val="FF0000"/>
                </a:solidFill>
                <a:latin typeface="Consolas"/>
                <a:ea typeface="Consolas"/>
                <a:cs typeface="Consolas"/>
                <a:sym typeface="Consolas"/>
              </a:rPr>
              <a:t>foo = [“K”,22]</a:t>
            </a:r>
            <a:endParaRPr b="1">
              <a:solidFill>
                <a:srgbClr val="FF0000"/>
              </a:solidFill>
              <a:latin typeface="Consolas"/>
              <a:ea typeface="Consolas"/>
              <a:cs typeface="Consolas"/>
              <a:sym typeface="Consolas"/>
            </a:endParaRPr>
          </a:p>
        </p:txBody>
      </p:sp>
      <p:cxnSp>
        <p:nvCxnSpPr>
          <p:cNvPr id="3950" name="Google Shape;3950;p201"/>
          <p:cNvCxnSpPr>
            <a:endCxn id="394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951" name="Google Shape;3951;p201"/>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952" name="Google Shape;3952;p201"/>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953" name="Google Shape;3953;p201"/>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,”K”,</a:t>
            </a:r>
            <a:r>
              <a:rPr b="1" lang="en">
                <a:solidFill>
                  <a:srgbClr val="FF0000"/>
                </a:solidFill>
                <a:latin typeface="Consolas"/>
                <a:ea typeface="Consolas"/>
                <a:cs typeface="Consolas"/>
                <a:sym typeface="Consolas"/>
              </a:rPr>
              <a:t>22</a:t>
            </a:r>
            <a:r>
              <a:rPr b="1" lang="en">
                <a:latin typeface="Consolas"/>
                <a:ea typeface="Consolas"/>
                <a:cs typeface="Consolas"/>
                <a:sym typeface="Consolas"/>
              </a:rPr>
              <a:t>]</a:t>
            </a:r>
            <a:endParaRPr b="1">
              <a:latin typeface="Consolas"/>
              <a:ea typeface="Consolas"/>
              <a:cs typeface="Consolas"/>
              <a:sym typeface="Consolas"/>
            </a:endParaRPr>
          </a:p>
        </p:txBody>
      </p:sp>
      <p:sp>
        <p:nvSpPr>
          <p:cNvPr id="3954" name="Google Shape;3954;p201"/>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8" name="Shape 3958"/>
        <p:cNvGrpSpPr/>
        <p:nvPr/>
      </p:nvGrpSpPr>
      <p:grpSpPr>
        <a:xfrm>
          <a:off x="0" y="0"/>
          <a:ext cx="0" cy="0"/>
          <a:chOff x="0" y="0"/>
          <a:chExt cx="0" cy="0"/>
        </a:xfrm>
      </p:grpSpPr>
      <p:sp>
        <p:nvSpPr>
          <p:cNvPr id="3959" name="Google Shape;3959;p20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960" name="Google Shape;3960;p202"/>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961" name="Google Shape;3961;p202"/>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962" name="Google Shape;3962;p202"/>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963" name="Google Shape;3963;p202"/>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964" name="Google Shape;3964;p202"/>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965" name="Google Shape;3965;p202"/>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966" name="Google Shape;3966;p202"/>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967" name="Google Shape;3967;p202"/>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968" name="Google Shape;3968;p202"/>
          <p:cNvCxnSpPr>
            <a:stCxn id="3961" idx="2"/>
            <a:endCxn id="396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970" name="Google Shape;3970;p202"/>
          <p:cNvCxnSpPr>
            <a:stCxn id="3962" idx="2"/>
            <a:endCxn id="397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972" name="Google Shape;3972;p202"/>
          <p:cNvCxnSpPr>
            <a:stCxn id="3960" idx="2"/>
            <a:endCxn id="396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969" name="Google Shape;3969;p202"/>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971" name="Google Shape;3971;p202"/>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973" name="Google Shape;3973;p202"/>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974" name="Google Shape;3974;p202"/>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a:t>
            </a:r>
            <a:r>
              <a:rPr b="1" lang="en">
                <a:solidFill>
                  <a:srgbClr val="FF0000"/>
                </a:solidFill>
                <a:latin typeface="Consolas"/>
                <a:ea typeface="Consolas"/>
                <a:cs typeface="Consolas"/>
                <a:sym typeface="Consolas"/>
              </a:rPr>
              <a:t>22</a:t>
            </a:r>
            <a:r>
              <a:rPr b="1" lang="en">
                <a:latin typeface="Consolas"/>
                <a:ea typeface="Consolas"/>
                <a:cs typeface="Consolas"/>
                <a:sym typeface="Consolas"/>
              </a:rPr>
              <a:t>: </a:t>
            </a:r>
            <a:r>
              <a:rPr b="1" lang="en">
                <a:solidFill>
                  <a:srgbClr val="FF0000"/>
                </a:solidFill>
                <a:latin typeface="Consolas"/>
                <a:ea typeface="Consolas"/>
                <a:cs typeface="Consolas"/>
                <a:sym typeface="Consolas"/>
              </a:rPr>
              <a:t>foo = [“K”,22]</a:t>
            </a:r>
            <a:endParaRPr b="1">
              <a:solidFill>
                <a:srgbClr val="FF0000"/>
              </a:solidFill>
              <a:latin typeface="Consolas"/>
              <a:ea typeface="Consolas"/>
              <a:cs typeface="Consolas"/>
              <a:sym typeface="Consolas"/>
            </a:endParaRPr>
          </a:p>
        </p:txBody>
      </p:sp>
      <p:cxnSp>
        <p:nvCxnSpPr>
          <p:cNvPr id="3975" name="Google Shape;3975;p202"/>
          <p:cNvCxnSpPr>
            <a:endCxn id="397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3976" name="Google Shape;3976;p202"/>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3977" name="Google Shape;3977;p202"/>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3978" name="Google Shape;3978;p202"/>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,”K”,</a:t>
            </a:r>
            <a:r>
              <a:rPr b="1" lang="en">
                <a:solidFill>
                  <a:srgbClr val="FF0000"/>
                </a:solidFill>
                <a:latin typeface="Consolas"/>
                <a:ea typeface="Consolas"/>
                <a:cs typeface="Consolas"/>
                <a:sym typeface="Consolas"/>
              </a:rPr>
              <a:t>22</a:t>
            </a:r>
            <a:r>
              <a:rPr b="1" lang="en">
                <a:latin typeface="Consolas"/>
                <a:ea typeface="Consolas"/>
                <a:cs typeface="Consolas"/>
                <a:sym typeface="Consolas"/>
              </a:rPr>
              <a:t>]</a:t>
            </a:r>
            <a:endParaRPr b="1">
              <a:latin typeface="Consolas"/>
              <a:ea typeface="Consolas"/>
              <a:cs typeface="Consolas"/>
              <a:sym typeface="Consolas"/>
            </a:endParaRPr>
          </a:p>
        </p:txBody>
      </p:sp>
      <p:sp>
        <p:nvSpPr>
          <p:cNvPr id="3979" name="Google Shape;3979;p202"/>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3" name="Shape 3983"/>
        <p:cNvGrpSpPr/>
        <p:nvPr/>
      </p:nvGrpSpPr>
      <p:grpSpPr>
        <a:xfrm>
          <a:off x="0" y="0"/>
          <a:ext cx="0" cy="0"/>
          <a:chOff x="0" y="0"/>
          <a:chExt cx="0" cy="0"/>
        </a:xfrm>
      </p:grpSpPr>
      <p:sp>
        <p:nvSpPr>
          <p:cNvPr id="3984" name="Google Shape;3984;p20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3985" name="Google Shape;3985;p203"/>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3986" name="Google Shape;3986;p203"/>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3987" name="Google Shape;3987;p203"/>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3988" name="Google Shape;3988;p203"/>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3989" name="Google Shape;3989;p203"/>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3990" name="Google Shape;3990;p203"/>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3991" name="Google Shape;3991;p203"/>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3992" name="Google Shape;3992;p203"/>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3993" name="Google Shape;3993;p203"/>
          <p:cNvCxnSpPr>
            <a:stCxn id="3986" idx="2"/>
            <a:endCxn id="399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3995" name="Google Shape;3995;p203"/>
          <p:cNvCxnSpPr>
            <a:stCxn id="3987" idx="2"/>
            <a:endCxn id="399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3997" name="Google Shape;3997;p203"/>
          <p:cNvCxnSpPr>
            <a:stCxn id="3985" idx="2"/>
            <a:endCxn id="399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3994" name="Google Shape;3994;p203"/>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3996" name="Google Shape;3996;p203"/>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3998" name="Google Shape;3998;p203"/>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3999" name="Google Shape;3999;p203"/>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000" name="Google Shape;4000;p203"/>
          <p:cNvCxnSpPr>
            <a:endCxn id="399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001" name="Google Shape;4001;p203"/>
          <p:cNvSpPr txBox="1"/>
          <p:nvPr/>
        </p:nvSpPr>
        <p:spPr>
          <a:xfrm>
            <a:off x="4216600" y="10060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[S-0,foo,”A”,17]</a:t>
            </a:r>
            <a:endParaRPr b="1">
              <a:latin typeface="Consolas"/>
              <a:ea typeface="Consolas"/>
              <a:cs typeface="Consolas"/>
              <a:sym typeface="Consolas"/>
            </a:endParaRPr>
          </a:p>
        </p:txBody>
      </p:sp>
      <p:sp>
        <p:nvSpPr>
          <p:cNvPr id="4002" name="Google Shape;4002;p203"/>
          <p:cNvSpPr txBox="1"/>
          <p:nvPr/>
        </p:nvSpPr>
        <p:spPr>
          <a:xfrm>
            <a:off x="4216600" y="12189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[S-1,foo,”B”,27]</a:t>
            </a:r>
            <a:endParaRPr b="1">
              <a:latin typeface="Consolas"/>
              <a:ea typeface="Consolas"/>
              <a:cs typeface="Consolas"/>
              <a:sym typeface="Consolas"/>
            </a:endParaRPr>
          </a:p>
        </p:txBody>
      </p:sp>
      <p:sp>
        <p:nvSpPr>
          <p:cNvPr id="4003" name="Google Shape;4003;p203"/>
          <p:cNvSpPr txBox="1"/>
          <p:nvPr/>
        </p:nvSpPr>
        <p:spPr>
          <a:xfrm>
            <a:off x="4216600" y="143555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[S-2,foo,”K”,22]</a:t>
            </a:r>
            <a:endParaRPr b="1">
              <a:latin typeface="Consolas"/>
              <a:ea typeface="Consolas"/>
              <a:cs typeface="Consolas"/>
              <a:sym typeface="Consolas"/>
            </a:endParaRPr>
          </a:p>
        </p:txBody>
      </p:sp>
      <p:sp>
        <p:nvSpPr>
          <p:cNvPr id="4004" name="Google Shape;4004;p203"/>
          <p:cNvSpPr/>
          <p:nvPr/>
        </p:nvSpPr>
        <p:spPr>
          <a:xfrm>
            <a:off x="1860700" y="1326203"/>
            <a:ext cx="3495175" cy="1007350"/>
          </a:xfrm>
          <a:custGeom>
            <a:rect b="b" l="l" r="r" t="t"/>
            <a:pathLst>
              <a:path extrusionOk="0" h="40294" w="139807">
                <a:moveTo>
                  <a:pt x="0" y="12677"/>
                </a:moveTo>
                <a:cubicBezTo>
                  <a:pt x="11679" y="10721"/>
                  <a:pt x="46775" y="-3662"/>
                  <a:pt x="70076" y="941"/>
                </a:cubicBezTo>
                <a:cubicBezTo>
                  <a:pt x="93377" y="5544"/>
                  <a:pt x="128185" y="33735"/>
                  <a:pt x="139807" y="4029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8" name="Shape 4008"/>
        <p:cNvGrpSpPr/>
        <p:nvPr/>
      </p:nvGrpSpPr>
      <p:grpSpPr>
        <a:xfrm>
          <a:off x="0" y="0"/>
          <a:ext cx="0" cy="0"/>
          <a:chOff x="0" y="0"/>
          <a:chExt cx="0" cy="0"/>
        </a:xfrm>
      </p:grpSpPr>
      <p:sp>
        <p:nvSpPr>
          <p:cNvPr id="4009" name="Google Shape;4009;p20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010" name="Google Shape;4010;p204"/>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011" name="Google Shape;4011;p204"/>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012" name="Google Shape;4012;p204"/>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013" name="Google Shape;4013;p204"/>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014" name="Google Shape;4014;p204"/>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4015" name="Google Shape;4015;p204"/>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016" name="Google Shape;4016;p204"/>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017" name="Google Shape;4017;p204"/>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018" name="Google Shape;4018;p204"/>
          <p:cNvCxnSpPr>
            <a:stCxn id="4011" idx="2"/>
            <a:endCxn id="401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020" name="Google Shape;4020;p204"/>
          <p:cNvCxnSpPr>
            <a:stCxn id="4012" idx="2"/>
            <a:endCxn id="402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022" name="Google Shape;4022;p204"/>
          <p:cNvCxnSpPr>
            <a:stCxn id="4010" idx="2"/>
            <a:endCxn id="401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019" name="Google Shape;4019;p204"/>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021" name="Google Shape;4021;p204"/>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023" name="Google Shape;4023;p204"/>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024" name="Google Shape;4024;p204"/>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025" name="Google Shape;4025;p204"/>
          <p:cNvCxnSpPr>
            <a:endCxn id="402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9" name="Shape 4029"/>
        <p:cNvGrpSpPr/>
        <p:nvPr/>
      </p:nvGrpSpPr>
      <p:grpSpPr>
        <a:xfrm>
          <a:off x="0" y="0"/>
          <a:ext cx="0" cy="0"/>
          <a:chOff x="0" y="0"/>
          <a:chExt cx="0" cy="0"/>
        </a:xfrm>
      </p:grpSpPr>
      <p:sp>
        <p:nvSpPr>
          <p:cNvPr id="4030" name="Google Shape;4030;p20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031" name="Google Shape;4031;p205"/>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032" name="Google Shape;4032;p205"/>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033" name="Google Shape;4033;p205"/>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034" name="Google Shape;4034;p205"/>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035" name="Google Shape;4035;p205"/>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4036" name="Google Shape;4036;p205"/>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037" name="Google Shape;4037;p205"/>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038" name="Google Shape;4038;p205"/>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039" name="Google Shape;4039;p205"/>
          <p:cNvCxnSpPr>
            <a:stCxn id="4032" idx="2"/>
            <a:endCxn id="4040"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041" name="Google Shape;4041;p205"/>
          <p:cNvCxnSpPr>
            <a:stCxn id="4033" idx="2"/>
            <a:endCxn id="4042"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043" name="Google Shape;4043;p205"/>
          <p:cNvCxnSpPr>
            <a:stCxn id="4031" idx="2"/>
            <a:endCxn id="4038"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040" name="Google Shape;4040;p205"/>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042" name="Google Shape;4042;p205"/>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044" name="Google Shape;4044;p205"/>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045" name="Google Shape;4045;p205"/>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046" name="Google Shape;4046;p205"/>
          <p:cNvCxnSpPr>
            <a:endCxn id="4045"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0" name="Shape 4050"/>
        <p:cNvGrpSpPr/>
        <p:nvPr/>
      </p:nvGrpSpPr>
      <p:grpSpPr>
        <a:xfrm>
          <a:off x="0" y="0"/>
          <a:ext cx="0" cy="0"/>
          <a:chOff x="0" y="0"/>
          <a:chExt cx="0" cy="0"/>
        </a:xfrm>
      </p:grpSpPr>
      <p:sp>
        <p:nvSpPr>
          <p:cNvPr id="4051" name="Google Shape;4051;p20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052" name="Google Shape;4052;p206"/>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053" name="Google Shape;4053;p206"/>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054" name="Google Shape;4054;p206"/>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055" name="Google Shape;4055;p206"/>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056" name="Google Shape;4056;p206"/>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17</a:t>
            </a:r>
            <a:endParaRPr b="1">
              <a:latin typeface="Consolas"/>
              <a:ea typeface="Consolas"/>
              <a:cs typeface="Consolas"/>
              <a:sym typeface="Consolas"/>
            </a:endParaRPr>
          </a:p>
        </p:txBody>
      </p:sp>
      <p:sp>
        <p:nvSpPr>
          <p:cNvPr id="4057" name="Google Shape;4057;p206"/>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058" name="Google Shape;4058;p206"/>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059" name="Google Shape;4059;p206"/>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 </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 = </a:t>
            </a:r>
            <a:r>
              <a:rPr b="1" lang="en">
                <a:solidFill>
                  <a:srgbClr val="FF0000"/>
                </a:solidFill>
                <a:latin typeface="Consolas"/>
                <a:ea typeface="Consolas"/>
                <a:cs typeface="Consolas"/>
                <a:sym typeface="Consolas"/>
              </a:rPr>
              <a:t>[“Q”,18]</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060" name="Google Shape;4060;p206"/>
          <p:cNvCxnSpPr>
            <a:stCxn id="4053" idx="2"/>
            <a:endCxn id="4061"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062" name="Google Shape;4062;p206"/>
          <p:cNvCxnSpPr>
            <a:stCxn id="4054" idx="2"/>
            <a:endCxn id="4063"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064" name="Google Shape;4064;p206"/>
          <p:cNvCxnSpPr>
            <a:stCxn id="4052" idx="2"/>
            <a:endCxn id="4059"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061" name="Google Shape;4061;p206"/>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063" name="Google Shape;4063;p206"/>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065" name="Google Shape;4065;p206"/>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066" name="Google Shape;4066;p206"/>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067" name="Google Shape;4067;p206"/>
          <p:cNvCxnSpPr>
            <a:endCxn id="4066"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sp>
        <p:nvSpPr>
          <p:cNvPr id="32" name="Google Shape;32;p9"/>
          <p:cNvSpPr txBox="1"/>
          <p:nvPr>
            <p:ph idx="4294967295" type="ctrTitle"/>
          </p:nvPr>
        </p:nvSpPr>
        <p:spPr>
          <a:xfrm>
            <a:off x="685800" y="801000"/>
            <a:ext cx="7772400" cy="3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REMINDER: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7"/>
          <p:cNvPicPr preferRelativeResize="0"/>
          <p:nvPr/>
        </p:nvPicPr>
        <p:blipFill>
          <a:blip r:embed="rId3">
            <a:alphaModFix/>
          </a:blip>
          <a:stretch>
            <a:fillRect/>
          </a:stretch>
        </p:blipFill>
        <p:spPr>
          <a:xfrm>
            <a:off x="0" y="-285750"/>
            <a:ext cx="9144000" cy="57150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1" name="Shape 4071"/>
        <p:cNvGrpSpPr/>
        <p:nvPr/>
      </p:nvGrpSpPr>
      <p:grpSpPr>
        <a:xfrm>
          <a:off x="0" y="0"/>
          <a:ext cx="0" cy="0"/>
          <a:chOff x="0" y="0"/>
          <a:chExt cx="0" cy="0"/>
        </a:xfrm>
      </p:grpSpPr>
      <p:sp>
        <p:nvSpPr>
          <p:cNvPr id="4072" name="Google Shape;4072;p20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073" name="Google Shape;4073;p207"/>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074" name="Google Shape;4074;p207"/>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075" name="Google Shape;4075;p207"/>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076" name="Google Shape;4076;p207"/>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077" name="Google Shape;4077;p207"/>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a:t>
            </a:r>
            <a:r>
              <a:rPr b="1" lang="en">
                <a:solidFill>
                  <a:srgbClr val="FF0000"/>
                </a:solidFill>
                <a:latin typeface="Consolas"/>
                <a:ea typeface="Consolas"/>
                <a:cs typeface="Consolas"/>
                <a:sym typeface="Consolas"/>
              </a:rPr>
              <a:t>18</a:t>
            </a:r>
            <a:endParaRPr b="1">
              <a:solidFill>
                <a:srgbClr val="FF0000"/>
              </a:solidFill>
              <a:latin typeface="Consolas"/>
              <a:ea typeface="Consolas"/>
              <a:cs typeface="Consolas"/>
              <a:sym typeface="Consolas"/>
            </a:endParaRPr>
          </a:p>
        </p:txBody>
      </p:sp>
      <p:sp>
        <p:nvSpPr>
          <p:cNvPr id="4078" name="Google Shape;4078;p207"/>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079" name="Google Shape;4079;p207"/>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080" name="Google Shape;4080;p207"/>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a:t>
            </a:r>
            <a:r>
              <a:rPr b="1" lang="en">
                <a:solidFill>
                  <a:srgbClr val="FF0000"/>
                </a:solidFill>
                <a:latin typeface="Consolas"/>
                <a:ea typeface="Consolas"/>
                <a:cs typeface="Consolas"/>
                <a:sym typeface="Consolas"/>
              </a:rPr>
              <a:t>18</a:t>
            </a:r>
            <a:r>
              <a:rPr b="1" lang="en">
                <a:latin typeface="Consolas"/>
                <a:ea typeface="Consolas"/>
                <a:cs typeface="Consolas"/>
                <a:sym typeface="Consolas"/>
              </a:rPr>
              <a:t> : </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 = </a:t>
            </a:r>
            <a:r>
              <a:rPr b="1" lang="en">
                <a:solidFill>
                  <a:srgbClr val="FF0000"/>
                </a:solidFill>
                <a:latin typeface="Consolas"/>
                <a:ea typeface="Consolas"/>
                <a:cs typeface="Consolas"/>
                <a:sym typeface="Consolas"/>
              </a:rPr>
              <a:t>[“Q”,18]</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081" name="Google Shape;4081;p207"/>
          <p:cNvCxnSpPr>
            <a:stCxn id="4074" idx="2"/>
            <a:endCxn id="4082"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083" name="Google Shape;4083;p207"/>
          <p:cNvCxnSpPr>
            <a:stCxn id="4075" idx="2"/>
            <a:endCxn id="4084"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085" name="Google Shape;4085;p207"/>
          <p:cNvCxnSpPr>
            <a:stCxn id="4073" idx="2"/>
            <a:endCxn id="4080"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082" name="Google Shape;4082;p207"/>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084" name="Google Shape;4084;p207"/>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086" name="Google Shape;4086;p207"/>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087" name="Google Shape;4087;p207"/>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088" name="Google Shape;4088;p207"/>
          <p:cNvCxnSpPr>
            <a:endCxn id="4087"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2" name="Shape 4092"/>
        <p:cNvGrpSpPr/>
        <p:nvPr/>
      </p:nvGrpSpPr>
      <p:grpSpPr>
        <a:xfrm>
          <a:off x="0" y="0"/>
          <a:ext cx="0" cy="0"/>
          <a:chOff x="0" y="0"/>
          <a:chExt cx="0" cy="0"/>
        </a:xfrm>
      </p:grpSpPr>
      <p:sp>
        <p:nvSpPr>
          <p:cNvPr id="4093" name="Google Shape;4093;p20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094" name="Google Shape;4094;p208"/>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095" name="Google Shape;4095;p208"/>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096" name="Google Shape;4096;p208"/>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097" name="Google Shape;4097;p208"/>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098" name="Google Shape;4098;p208"/>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099" name="Google Shape;4099;p208"/>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100" name="Google Shape;4100;p208"/>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101" name="Google Shape;4101;p208"/>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102" name="Google Shape;4102;p208"/>
          <p:cNvCxnSpPr>
            <a:stCxn id="4095" idx="2"/>
            <a:endCxn id="4103"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104" name="Google Shape;4104;p208"/>
          <p:cNvCxnSpPr>
            <a:stCxn id="4096" idx="2"/>
            <a:endCxn id="4105"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106" name="Google Shape;4106;p208"/>
          <p:cNvCxnSpPr>
            <a:stCxn id="4094" idx="2"/>
            <a:endCxn id="4101"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103" name="Google Shape;4103;p208"/>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105" name="Google Shape;4105;p208"/>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107" name="Google Shape;4107;p208"/>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108" name="Google Shape;4108;p208"/>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109" name="Google Shape;4109;p208"/>
          <p:cNvCxnSpPr>
            <a:endCxn id="4108"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sp>
        <p:nvSpPr>
          <p:cNvPr id="4114" name="Google Shape;4114;p20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115" name="Google Shape;4115;p209"/>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116" name="Google Shape;4116;p209"/>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117" name="Google Shape;4117;p209"/>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118" name="Google Shape;4118;p209"/>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119" name="Google Shape;4119;p209"/>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120" name="Google Shape;4120;p209"/>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121" name="Google Shape;4121;p209"/>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122" name="Google Shape;4122;p209"/>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123" name="Google Shape;4123;p209"/>
          <p:cNvCxnSpPr>
            <a:stCxn id="4116" idx="2"/>
            <a:endCxn id="412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125" name="Google Shape;4125;p209"/>
          <p:cNvCxnSpPr>
            <a:stCxn id="4117" idx="2"/>
            <a:endCxn id="412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127" name="Google Shape;4127;p209"/>
          <p:cNvCxnSpPr>
            <a:stCxn id="4115" idx="2"/>
            <a:endCxn id="412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124" name="Google Shape;4124;p209"/>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126" name="Google Shape;4126;p209"/>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128" name="Google Shape;4128;p209"/>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129" name="Google Shape;4129;p209"/>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130" name="Google Shape;4130;p209"/>
          <p:cNvCxnSpPr>
            <a:endCxn id="412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131" name="Google Shape;4131;p209"/>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5" name="Shape 4135"/>
        <p:cNvGrpSpPr/>
        <p:nvPr/>
      </p:nvGrpSpPr>
      <p:grpSpPr>
        <a:xfrm>
          <a:off x="0" y="0"/>
          <a:ext cx="0" cy="0"/>
          <a:chOff x="0" y="0"/>
          <a:chExt cx="0" cy="0"/>
        </a:xfrm>
      </p:grpSpPr>
      <p:sp>
        <p:nvSpPr>
          <p:cNvPr id="4136" name="Google Shape;4136;p2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137" name="Google Shape;4137;p210"/>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138" name="Google Shape;4138;p210"/>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139" name="Google Shape;4139;p210"/>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140" name="Google Shape;4140;p210"/>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141" name="Google Shape;4141;p210"/>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142" name="Google Shape;4142;p210"/>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143" name="Google Shape;4143;p210"/>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144" name="Google Shape;4144;p210"/>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145" name="Google Shape;4145;p210"/>
          <p:cNvCxnSpPr>
            <a:stCxn id="4138" idx="2"/>
            <a:endCxn id="4146"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147" name="Google Shape;4147;p210"/>
          <p:cNvCxnSpPr>
            <a:stCxn id="4139" idx="2"/>
            <a:endCxn id="4148"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149" name="Google Shape;4149;p210"/>
          <p:cNvCxnSpPr>
            <a:stCxn id="4137" idx="2"/>
            <a:endCxn id="4144"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146" name="Google Shape;4146;p210"/>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148" name="Google Shape;4148;p210"/>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150" name="Google Shape;4150;p210"/>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151" name="Google Shape;4151;p210"/>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152" name="Google Shape;4152;p210"/>
          <p:cNvCxnSpPr>
            <a:endCxn id="4151"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153" name="Google Shape;4153;p210"/>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154" name="Google Shape;4154;p210"/>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G-0@0  S-0@17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S-2@22</a:t>
            </a:r>
            <a:endParaRPr b="1">
              <a:latin typeface="Consolas"/>
              <a:ea typeface="Consolas"/>
              <a:cs typeface="Consolas"/>
              <a:sym typeface="Consolas"/>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8" name="Shape 4158"/>
        <p:cNvGrpSpPr/>
        <p:nvPr/>
      </p:nvGrpSpPr>
      <p:grpSpPr>
        <a:xfrm>
          <a:off x="0" y="0"/>
          <a:ext cx="0" cy="0"/>
          <a:chOff x="0" y="0"/>
          <a:chExt cx="0" cy="0"/>
        </a:xfrm>
      </p:grpSpPr>
      <p:sp>
        <p:nvSpPr>
          <p:cNvPr id="4159" name="Google Shape;4159;p2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160" name="Google Shape;4160;p211"/>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161" name="Google Shape;4161;p211"/>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162" name="Google Shape;4162;p211"/>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163" name="Google Shape;4163;p211"/>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164" name="Google Shape;4164;p211"/>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165" name="Google Shape;4165;p211"/>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166" name="Google Shape;4166;p211"/>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167" name="Google Shape;4167;p211"/>
          <p:cNvSpPr txBox="1"/>
          <p:nvPr/>
        </p:nvSpPr>
        <p:spPr>
          <a:xfrm>
            <a:off x="2262075" y="3017125"/>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168" name="Google Shape;4168;p211"/>
          <p:cNvCxnSpPr>
            <a:stCxn id="4161" idx="2"/>
            <a:endCxn id="416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170" name="Google Shape;4170;p211"/>
          <p:cNvCxnSpPr>
            <a:stCxn id="4162" idx="2"/>
            <a:endCxn id="417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172" name="Google Shape;4172;p211"/>
          <p:cNvCxnSpPr>
            <a:stCxn id="4160" idx="2"/>
            <a:endCxn id="416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169" name="Google Shape;4169;p211"/>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171" name="Google Shape;4171;p211"/>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173" name="Google Shape;4173;p211"/>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174" name="Google Shape;4174;p211"/>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175" name="Google Shape;4175;p211"/>
          <p:cNvCxnSpPr>
            <a:endCxn id="417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176" name="Google Shape;4176;p211"/>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177" name="Google Shape;4177;p211"/>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G-0@0</a:t>
            </a:r>
            <a:r>
              <a:rPr b="1" lang="en">
                <a:latin typeface="Consolas"/>
                <a:ea typeface="Consolas"/>
                <a:cs typeface="Consolas"/>
                <a:sym typeface="Consolas"/>
              </a:rPr>
              <a:t>  S-0@17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S-2@22</a:t>
            </a:r>
            <a:endParaRPr b="1">
              <a:latin typeface="Consolas"/>
              <a:ea typeface="Consolas"/>
              <a:cs typeface="Consolas"/>
              <a:sym typeface="Consolas"/>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1" name="Shape 4181"/>
        <p:cNvGrpSpPr/>
        <p:nvPr/>
      </p:nvGrpSpPr>
      <p:grpSpPr>
        <a:xfrm>
          <a:off x="0" y="0"/>
          <a:ext cx="0" cy="0"/>
          <a:chOff x="0" y="0"/>
          <a:chExt cx="0" cy="0"/>
        </a:xfrm>
      </p:grpSpPr>
      <p:sp>
        <p:nvSpPr>
          <p:cNvPr id="4182" name="Google Shape;4182;p2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183" name="Google Shape;4183;p212"/>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184" name="Google Shape;4184;p212"/>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185" name="Google Shape;4185;p212"/>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186" name="Google Shape;4186;p212"/>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187" name="Google Shape;4187;p212"/>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188" name="Google Shape;4188;p212"/>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189" name="Google Shape;4189;p212"/>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190" name="Google Shape;4190;p212"/>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G-0@0</a:t>
            </a:r>
            <a:r>
              <a:rPr b="1" lang="en">
                <a:latin typeface="Consolas"/>
                <a:ea typeface="Consolas"/>
                <a:cs typeface="Consolas"/>
                <a:sym typeface="Consolas"/>
              </a:rPr>
              <a:t>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191" name="Google Shape;4191;p212"/>
          <p:cNvCxnSpPr>
            <a:stCxn id="4184" idx="2"/>
            <a:endCxn id="4192"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193" name="Google Shape;4193;p212"/>
          <p:cNvCxnSpPr>
            <a:stCxn id="4185" idx="2"/>
            <a:endCxn id="4194"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195" name="Google Shape;4195;p212"/>
          <p:cNvCxnSpPr>
            <a:stCxn id="4183" idx="2"/>
            <a:endCxn id="4190"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192" name="Google Shape;4192;p212"/>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194" name="Google Shape;4194;p212"/>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196" name="Google Shape;4196;p212"/>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197" name="Google Shape;4197;p212"/>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198" name="Google Shape;4198;p212"/>
          <p:cNvCxnSpPr>
            <a:endCxn id="4197"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199" name="Google Shape;4199;p212"/>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200" name="Google Shape;4200;p212"/>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G-0@0</a:t>
            </a:r>
            <a:r>
              <a:rPr b="1" lang="en">
                <a:latin typeface="Consolas"/>
                <a:ea typeface="Consolas"/>
                <a:cs typeface="Consolas"/>
                <a:sym typeface="Consolas"/>
              </a:rPr>
              <a:t>  S-0@17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S-2@22</a:t>
            </a:r>
            <a:endParaRPr b="1">
              <a:latin typeface="Consolas"/>
              <a:ea typeface="Consolas"/>
              <a:cs typeface="Consolas"/>
              <a:sym typeface="Consolas"/>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4" name="Shape 4204"/>
        <p:cNvGrpSpPr/>
        <p:nvPr/>
      </p:nvGrpSpPr>
      <p:grpSpPr>
        <a:xfrm>
          <a:off x="0" y="0"/>
          <a:ext cx="0" cy="0"/>
          <a:chOff x="0" y="0"/>
          <a:chExt cx="0" cy="0"/>
        </a:xfrm>
      </p:grpSpPr>
      <p:sp>
        <p:nvSpPr>
          <p:cNvPr id="4205" name="Google Shape;4205;p2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206" name="Google Shape;4206;p213"/>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207" name="Google Shape;4207;p213"/>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208" name="Google Shape;4208;p213"/>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209" name="Google Shape;4209;p213"/>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210" name="Google Shape;4210;p213"/>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211" name="Google Shape;4211;p213"/>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212" name="Google Shape;4212;p213"/>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213" name="Google Shape;4213;p213"/>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214" name="Google Shape;4214;p213"/>
          <p:cNvCxnSpPr>
            <a:stCxn id="4207" idx="2"/>
            <a:endCxn id="4215"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216" name="Google Shape;4216;p213"/>
          <p:cNvCxnSpPr>
            <a:stCxn id="4208" idx="2"/>
            <a:endCxn id="4217"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218" name="Google Shape;4218;p213"/>
          <p:cNvCxnSpPr>
            <a:stCxn id="4206" idx="2"/>
            <a:endCxn id="4213"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215" name="Google Shape;4215;p213"/>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217" name="Google Shape;4217;p213"/>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219" name="Google Shape;4219;p213"/>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220" name="Google Shape;4220;p213"/>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221" name="Google Shape;4221;p213"/>
          <p:cNvCxnSpPr>
            <a:endCxn id="4220"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222" name="Google Shape;4222;p213"/>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223" name="Google Shape;4223;p213"/>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a:t>
            </a:r>
            <a:r>
              <a:rPr b="1" lang="en">
                <a:latin typeface="Consolas"/>
                <a:ea typeface="Consolas"/>
                <a:cs typeface="Consolas"/>
                <a:sym typeface="Consolas"/>
              </a:rPr>
              <a:t>G-0@0  S-0@17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S-2@22</a:t>
            </a:r>
            <a:endParaRPr b="1">
              <a:latin typeface="Consolas"/>
              <a:ea typeface="Consolas"/>
              <a:cs typeface="Consolas"/>
              <a:sym typeface="Consolas"/>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7" name="Shape 4227"/>
        <p:cNvGrpSpPr/>
        <p:nvPr/>
      </p:nvGrpSpPr>
      <p:grpSpPr>
        <a:xfrm>
          <a:off x="0" y="0"/>
          <a:ext cx="0" cy="0"/>
          <a:chOff x="0" y="0"/>
          <a:chExt cx="0" cy="0"/>
        </a:xfrm>
      </p:grpSpPr>
      <p:sp>
        <p:nvSpPr>
          <p:cNvPr id="4228" name="Google Shape;4228;p2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229" name="Google Shape;4229;p214"/>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230" name="Google Shape;4230;p214"/>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231" name="Google Shape;4231;p214"/>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232" name="Google Shape;4232;p214"/>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233" name="Google Shape;4233;p214"/>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234" name="Google Shape;4234;p214"/>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235" name="Google Shape;4235;p214"/>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236" name="Google Shape;4236;p214"/>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237" name="Google Shape;4237;p214"/>
          <p:cNvCxnSpPr>
            <a:stCxn id="4230" idx="2"/>
            <a:endCxn id="4238"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239" name="Google Shape;4239;p214"/>
          <p:cNvCxnSpPr>
            <a:stCxn id="4231" idx="2"/>
            <a:endCxn id="4240"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241" name="Google Shape;4241;p214"/>
          <p:cNvCxnSpPr>
            <a:stCxn id="4229" idx="2"/>
            <a:endCxn id="4236"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238" name="Google Shape;4238;p214"/>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240" name="Google Shape;4240;p214"/>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242" name="Google Shape;4242;p214"/>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243" name="Google Shape;4243;p214"/>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244" name="Google Shape;4244;p214"/>
          <p:cNvCxnSpPr>
            <a:endCxn id="4243"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245" name="Google Shape;4245;p214"/>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246" name="Google Shape;4246;p214"/>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a:t>
            </a:r>
            <a:r>
              <a:rPr b="1" lang="en">
                <a:latin typeface="Consolas"/>
                <a:ea typeface="Consolas"/>
                <a:cs typeface="Consolas"/>
                <a:sym typeface="Consolas"/>
              </a:rPr>
              <a:t>G-0@0  </a:t>
            </a:r>
            <a:r>
              <a:rPr b="1" lang="en">
                <a:solidFill>
                  <a:srgbClr val="FF0000"/>
                </a:solidFill>
                <a:latin typeface="Consolas"/>
                <a:ea typeface="Consolas"/>
                <a:cs typeface="Consolas"/>
                <a:sym typeface="Consolas"/>
              </a:rPr>
              <a:t>S-0@17</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S-2@22</a:t>
            </a:r>
            <a:endParaRPr b="1">
              <a:latin typeface="Consolas"/>
              <a:ea typeface="Consolas"/>
              <a:cs typeface="Consolas"/>
              <a:sym typeface="Consolas"/>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0" name="Shape 4250"/>
        <p:cNvGrpSpPr/>
        <p:nvPr/>
      </p:nvGrpSpPr>
      <p:grpSpPr>
        <a:xfrm>
          <a:off x="0" y="0"/>
          <a:ext cx="0" cy="0"/>
          <a:chOff x="0" y="0"/>
          <a:chExt cx="0" cy="0"/>
        </a:xfrm>
      </p:grpSpPr>
      <p:sp>
        <p:nvSpPr>
          <p:cNvPr id="4251" name="Google Shape;4251;p2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252" name="Google Shape;4252;p215"/>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253" name="Google Shape;4253;p215"/>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254" name="Google Shape;4254;p215"/>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255" name="Google Shape;4255;p215"/>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256" name="Google Shape;4256;p215"/>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257" name="Google Shape;4257;p215"/>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258" name="Google Shape;4258;p215"/>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259" name="Google Shape;4259;p215"/>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S-0@18</a:t>
            </a:r>
            <a:r>
              <a:rPr b="1" lang="en">
                <a:latin typeface="Consolas"/>
                <a:ea typeface="Consolas"/>
                <a:cs typeface="Consolas"/>
                <a:sym typeface="Consolas"/>
              </a:rPr>
              <a:t>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260" name="Google Shape;4260;p215"/>
          <p:cNvCxnSpPr>
            <a:stCxn id="4253" idx="2"/>
            <a:endCxn id="4261"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262" name="Google Shape;4262;p215"/>
          <p:cNvCxnSpPr>
            <a:stCxn id="4254" idx="2"/>
            <a:endCxn id="4263"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264" name="Google Shape;4264;p215"/>
          <p:cNvCxnSpPr>
            <a:stCxn id="4252" idx="2"/>
            <a:endCxn id="4259"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261" name="Google Shape;4261;p215"/>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263" name="Google Shape;4263;p215"/>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265" name="Google Shape;4265;p215"/>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266" name="Google Shape;4266;p215"/>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267" name="Google Shape;4267;p215"/>
          <p:cNvCxnSpPr>
            <a:endCxn id="4266"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268" name="Google Shape;4268;p215"/>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269" name="Google Shape;4269;p215"/>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a:t>
            </a:r>
            <a:r>
              <a:rPr b="1" lang="en">
                <a:latin typeface="Consolas"/>
                <a:ea typeface="Consolas"/>
                <a:cs typeface="Consolas"/>
                <a:sym typeface="Consolas"/>
              </a:rPr>
              <a:t>G-0@0  </a:t>
            </a:r>
            <a:r>
              <a:rPr b="1" lang="en">
                <a:solidFill>
                  <a:srgbClr val="FF0000"/>
                </a:solidFill>
                <a:latin typeface="Consolas"/>
                <a:ea typeface="Consolas"/>
                <a:cs typeface="Consolas"/>
                <a:sym typeface="Consolas"/>
              </a:rPr>
              <a:t>S-0@17</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S-2@22</a:t>
            </a:r>
            <a:endParaRPr b="1">
              <a:latin typeface="Consolas"/>
              <a:ea typeface="Consolas"/>
              <a:cs typeface="Consolas"/>
              <a:sym typeface="Consolas"/>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3" name="Shape 4273"/>
        <p:cNvGrpSpPr/>
        <p:nvPr/>
      </p:nvGrpSpPr>
      <p:grpSpPr>
        <a:xfrm>
          <a:off x="0" y="0"/>
          <a:ext cx="0" cy="0"/>
          <a:chOff x="0" y="0"/>
          <a:chExt cx="0" cy="0"/>
        </a:xfrm>
      </p:grpSpPr>
      <p:sp>
        <p:nvSpPr>
          <p:cNvPr id="4274" name="Google Shape;4274;p2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275" name="Google Shape;4275;p216"/>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276" name="Google Shape;4276;p216"/>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277" name="Google Shape;4277;p216"/>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278" name="Google Shape;4278;p216"/>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279" name="Google Shape;4279;p216"/>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280" name="Google Shape;4280;p216"/>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281" name="Google Shape;4281;p216"/>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282" name="Google Shape;4282;p216"/>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S-0@18</a:t>
            </a:r>
            <a:r>
              <a:rPr b="1" lang="en">
                <a:latin typeface="Consolas"/>
                <a:ea typeface="Consolas"/>
                <a:cs typeface="Consolas"/>
                <a:sym typeface="Consolas"/>
              </a:rPr>
              <a:t>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283" name="Google Shape;4283;p216"/>
          <p:cNvCxnSpPr>
            <a:stCxn id="4276" idx="2"/>
            <a:endCxn id="428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285" name="Google Shape;4285;p216"/>
          <p:cNvCxnSpPr>
            <a:stCxn id="4277" idx="2"/>
            <a:endCxn id="428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287" name="Google Shape;4287;p216"/>
          <p:cNvCxnSpPr>
            <a:stCxn id="4275" idx="2"/>
            <a:endCxn id="428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284" name="Google Shape;4284;p216"/>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286" name="Google Shape;4286;p216"/>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288" name="Google Shape;4288;p216"/>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289" name="Google Shape;4289;p216"/>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290" name="Google Shape;4290;p216"/>
          <p:cNvCxnSpPr>
            <a:endCxn id="428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291" name="Google Shape;4291;p216"/>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292" name="Google Shape;4292;p216"/>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a:t>
            </a:r>
            <a:r>
              <a:rPr b="1" lang="en">
                <a:latin typeface="Consolas"/>
                <a:ea typeface="Consolas"/>
                <a:cs typeface="Consolas"/>
                <a:sym typeface="Consolas"/>
              </a:rPr>
              <a:t>G-0@0  </a:t>
            </a:r>
            <a:r>
              <a:rPr b="1" lang="en">
                <a:solidFill>
                  <a:srgbClr val="FF0000"/>
                </a:solidFill>
                <a:latin typeface="Consolas"/>
                <a:ea typeface="Consolas"/>
                <a:cs typeface="Consolas"/>
                <a:sym typeface="Consolas"/>
              </a:rPr>
              <a:t>S-0@17</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S-2@22</a:t>
            </a:r>
            <a:endParaRPr b="1">
              <a:latin typeface="Consolas"/>
              <a:ea typeface="Consolas"/>
              <a:cs typeface="Consolas"/>
              <a:sym typeface="Consolas"/>
            </a:endParaRPr>
          </a:p>
        </p:txBody>
      </p:sp>
      <p:sp>
        <p:nvSpPr>
          <p:cNvPr id="4293" name="Google Shape;4293;p216"/>
          <p:cNvSpPr txBox="1"/>
          <p:nvPr/>
        </p:nvSpPr>
        <p:spPr>
          <a:xfrm>
            <a:off x="74200" y="39403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[S-0,foo,”Q”,18]</a:t>
            </a:r>
            <a:endParaRPr b="1">
              <a:solidFill>
                <a:srgbClr val="FF0000"/>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8"/>
          <p:cNvPicPr preferRelativeResize="0"/>
          <p:nvPr/>
        </p:nvPicPr>
        <p:blipFill>
          <a:blip r:embed="rId3">
            <a:alphaModFix/>
          </a:blip>
          <a:stretch>
            <a:fillRect/>
          </a:stretch>
        </p:blipFill>
        <p:spPr>
          <a:xfrm>
            <a:off x="0" y="-857250"/>
            <a:ext cx="9144000" cy="68580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7" name="Shape 4297"/>
        <p:cNvGrpSpPr/>
        <p:nvPr/>
      </p:nvGrpSpPr>
      <p:grpSpPr>
        <a:xfrm>
          <a:off x="0" y="0"/>
          <a:ext cx="0" cy="0"/>
          <a:chOff x="0" y="0"/>
          <a:chExt cx="0" cy="0"/>
        </a:xfrm>
      </p:grpSpPr>
      <p:sp>
        <p:nvSpPr>
          <p:cNvPr id="4298" name="Google Shape;4298;p2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299" name="Google Shape;4299;p217"/>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300" name="Google Shape;4300;p217"/>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301" name="Google Shape;4301;p217"/>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302" name="Google Shape;4302;p217"/>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303" name="Google Shape;4303;p217"/>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304" name="Google Shape;4304;p217"/>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305" name="Google Shape;4305;p217"/>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306" name="Google Shape;4306;p217"/>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307" name="Google Shape;4307;p217"/>
          <p:cNvCxnSpPr>
            <a:stCxn id="4300" idx="2"/>
            <a:endCxn id="4308"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309" name="Google Shape;4309;p217"/>
          <p:cNvCxnSpPr>
            <a:stCxn id="4301" idx="2"/>
            <a:endCxn id="4310"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311" name="Google Shape;4311;p217"/>
          <p:cNvCxnSpPr>
            <a:stCxn id="4299" idx="2"/>
            <a:endCxn id="4306"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308" name="Google Shape;4308;p217"/>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310" name="Google Shape;4310;p217"/>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312" name="Google Shape;4312;p217"/>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313" name="Google Shape;4313;p217"/>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314" name="Google Shape;4314;p217"/>
          <p:cNvCxnSpPr>
            <a:endCxn id="4313"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315" name="Google Shape;4315;p217"/>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316" name="Google Shape;4316;p217"/>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a:t>
            </a:r>
            <a:r>
              <a:rPr b="1" lang="en">
                <a:latin typeface="Consolas"/>
                <a:ea typeface="Consolas"/>
                <a:cs typeface="Consolas"/>
                <a:sym typeface="Consolas"/>
              </a:rPr>
              <a:t>G-0@0  S-0@17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S-2@22</a:t>
            </a:r>
            <a:endParaRPr b="1">
              <a:latin typeface="Consolas"/>
              <a:ea typeface="Consolas"/>
              <a:cs typeface="Consolas"/>
              <a:sym typeface="Consolas"/>
            </a:endParaRPr>
          </a:p>
        </p:txBody>
      </p:sp>
      <p:sp>
        <p:nvSpPr>
          <p:cNvPr id="4317" name="Google Shape;4317;p217"/>
          <p:cNvSpPr txBox="1"/>
          <p:nvPr/>
        </p:nvSpPr>
        <p:spPr>
          <a:xfrm>
            <a:off x="74200" y="39403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[S-0,foo,”Q”,18]</a:t>
            </a:r>
            <a:endParaRPr b="1">
              <a:latin typeface="Consolas"/>
              <a:ea typeface="Consolas"/>
              <a:cs typeface="Consolas"/>
              <a:sym typeface="Consolas"/>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1" name="Shape 4321"/>
        <p:cNvGrpSpPr/>
        <p:nvPr/>
      </p:nvGrpSpPr>
      <p:grpSpPr>
        <a:xfrm>
          <a:off x="0" y="0"/>
          <a:ext cx="0" cy="0"/>
          <a:chOff x="0" y="0"/>
          <a:chExt cx="0" cy="0"/>
        </a:xfrm>
      </p:grpSpPr>
      <p:sp>
        <p:nvSpPr>
          <p:cNvPr id="4322" name="Google Shape;4322;p2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323" name="Google Shape;4323;p218"/>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324" name="Google Shape;4324;p218"/>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325" name="Google Shape;4325;p218"/>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326" name="Google Shape;4326;p218"/>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327" name="Google Shape;4327;p218"/>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328" name="Google Shape;4328;p218"/>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329" name="Google Shape;4329;p218"/>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330" name="Google Shape;4330;p218"/>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331" name="Google Shape;4331;p218"/>
          <p:cNvCxnSpPr>
            <a:stCxn id="4324" idx="2"/>
            <a:endCxn id="4332"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333" name="Google Shape;4333;p218"/>
          <p:cNvCxnSpPr>
            <a:stCxn id="4325" idx="2"/>
            <a:endCxn id="4334"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335" name="Google Shape;4335;p218"/>
          <p:cNvCxnSpPr>
            <a:stCxn id="4323" idx="2"/>
            <a:endCxn id="4330"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332" name="Google Shape;4332;p218"/>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334" name="Google Shape;4334;p218"/>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336" name="Google Shape;4336;p218"/>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337" name="Google Shape;4337;p218"/>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338" name="Google Shape;4338;p218"/>
          <p:cNvCxnSpPr>
            <a:endCxn id="4337"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339" name="Google Shape;4339;p218"/>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340" name="Google Shape;4340;p218"/>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a:t>
            </a:r>
            <a:r>
              <a:rPr b="1" lang="en">
                <a:latin typeface="Consolas"/>
                <a:ea typeface="Consolas"/>
                <a:cs typeface="Consolas"/>
                <a:sym typeface="Consolas"/>
              </a:rPr>
              <a:t>G-0@0  S-0@17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S-1@27</a:t>
            </a:r>
            <a:r>
              <a:rPr b="1" lang="en">
                <a:latin typeface="Consolas"/>
                <a:ea typeface="Consolas"/>
                <a:cs typeface="Consolas"/>
                <a:sym typeface="Consolas"/>
              </a:rPr>
              <a:t> S-2@22</a:t>
            </a:r>
            <a:endParaRPr b="1">
              <a:latin typeface="Consolas"/>
              <a:ea typeface="Consolas"/>
              <a:cs typeface="Consolas"/>
              <a:sym typeface="Consolas"/>
            </a:endParaRPr>
          </a:p>
        </p:txBody>
      </p:sp>
      <p:sp>
        <p:nvSpPr>
          <p:cNvPr id="4341" name="Google Shape;4341;p218"/>
          <p:cNvSpPr txBox="1"/>
          <p:nvPr/>
        </p:nvSpPr>
        <p:spPr>
          <a:xfrm>
            <a:off x="74200" y="39403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[S-0,foo,”Q”,18]</a:t>
            </a:r>
            <a:endParaRPr b="1">
              <a:latin typeface="Consolas"/>
              <a:ea typeface="Consolas"/>
              <a:cs typeface="Consolas"/>
              <a:sym typeface="Consolas"/>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5" name="Shape 4345"/>
        <p:cNvGrpSpPr/>
        <p:nvPr/>
      </p:nvGrpSpPr>
      <p:grpSpPr>
        <a:xfrm>
          <a:off x="0" y="0"/>
          <a:ext cx="0" cy="0"/>
          <a:chOff x="0" y="0"/>
          <a:chExt cx="0" cy="0"/>
        </a:xfrm>
      </p:grpSpPr>
      <p:sp>
        <p:nvSpPr>
          <p:cNvPr id="4346" name="Google Shape;4346;p2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347" name="Google Shape;4347;p219"/>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348" name="Google Shape;4348;p219"/>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349" name="Google Shape;4349;p219"/>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350" name="Google Shape;4350;p219"/>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351" name="Google Shape;4351;p219"/>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352" name="Google Shape;4352;p219"/>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353" name="Google Shape;4353;p219"/>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354" name="Google Shape;4354;p219"/>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S-1@27</a:t>
            </a:r>
            <a:r>
              <a:rPr b="1" lang="en">
                <a:latin typeface="Consolas"/>
                <a:ea typeface="Consolas"/>
                <a:cs typeface="Consolas"/>
                <a:sym typeface="Consolas"/>
              </a:rPr>
              <a:t>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355" name="Google Shape;4355;p219"/>
          <p:cNvCxnSpPr>
            <a:stCxn id="4348" idx="2"/>
            <a:endCxn id="4356"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357" name="Google Shape;4357;p219"/>
          <p:cNvCxnSpPr>
            <a:stCxn id="4349" idx="2"/>
            <a:endCxn id="4358"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359" name="Google Shape;4359;p219"/>
          <p:cNvCxnSpPr>
            <a:stCxn id="4347" idx="2"/>
            <a:endCxn id="4354"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356" name="Google Shape;4356;p219"/>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358" name="Google Shape;4358;p219"/>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360" name="Google Shape;4360;p219"/>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361" name="Google Shape;4361;p219"/>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362" name="Google Shape;4362;p219"/>
          <p:cNvCxnSpPr>
            <a:endCxn id="4361"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363" name="Google Shape;4363;p219"/>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364" name="Google Shape;4364;p219"/>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a:t>
            </a:r>
            <a:r>
              <a:rPr b="1" lang="en">
                <a:latin typeface="Consolas"/>
                <a:ea typeface="Consolas"/>
                <a:cs typeface="Consolas"/>
                <a:sym typeface="Consolas"/>
              </a:rPr>
              <a:t>G-0@0  S-0@17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S-1@27</a:t>
            </a:r>
            <a:r>
              <a:rPr b="1" lang="en">
                <a:latin typeface="Consolas"/>
                <a:ea typeface="Consolas"/>
                <a:cs typeface="Consolas"/>
                <a:sym typeface="Consolas"/>
              </a:rPr>
              <a:t> S-2@22</a:t>
            </a:r>
            <a:endParaRPr b="1">
              <a:latin typeface="Consolas"/>
              <a:ea typeface="Consolas"/>
              <a:cs typeface="Consolas"/>
              <a:sym typeface="Consolas"/>
            </a:endParaRPr>
          </a:p>
        </p:txBody>
      </p:sp>
      <p:sp>
        <p:nvSpPr>
          <p:cNvPr id="4365" name="Google Shape;4365;p219"/>
          <p:cNvSpPr txBox="1"/>
          <p:nvPr/>
        </p:nvSpPr>
        <p:spPr>
          <a:xfrm>
            <a:off x="74200" y="39403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[S-0,foo,”Q”,18]</a:t>
            </a:r>
            <a:endParaRPr b="1">
              <a:latin typeface="Consolas"/>
              <a:ea typeface="Consolas"/>
              <a:cs typeface="Consolas"/>
              <a:sym typeface="Consolas"/>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9" name="Shape 4369"/>
        <p:cNvGrpSpPr/>
        <p:nvPr/>
      </p:nvGrpSpPr>
      <p:grpSpPr>
        <a:xfrm>
          <a:off x="0" y="0"/>
          <a:ext cx="0" cy="0"/>
          <a:chOff x="0" y="0"/>
          <a:chExt cx="0" cy="0"/>
        </a:xfrm>
      </p:grpSpPr>
      <p:sp>
        <p:nvSpPr>
          <p:cNvPr id="4370" name="Google Shape;4370;p2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371" name="Google Shape;4371;p220"/>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372" name="Google Shape;4372;p220"/>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373" name="Google Shape;4373;p220"/>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374" name="Google Shape;4374;p220"/>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375" name="Google Shape;4375;p220"/>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376" name="Google Shape;4376;p220"/>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377" name="Google Shape;4377;p220"/>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378" name="Google Shape;4378;p220"/>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379" name="Google Shape;4379;p220"/>
          <p:cNvCxnSpPr>
            <a:stCxn id="4372" idx="2"/>
            <a:endCxn id="4380"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381" name="Google Shape;4381;p220"/>
          <p:cNvCxnSpPr>
            <a:stCxn id="4373" idx="2"/>
            <a:endCxn id="4382"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383" name="Google Shape;4383;p220"/>
          <p:cNvCxnSpPr>
            <a:stCxn id="4371" idx="2"/>
            <a:endCxn id="4378"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380" name="Google Shape;4380;p220"/>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382" name="Google Shape;4382;p220"/>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384" name="Google Shape;4384;p220"/>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385" name="Google Shape;4385;p220"/>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386" name="Google Shape;4386;p220"/>
          <p:cNvCxnSpPr>
            <a:endCxn id="4385"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387" name="Google Shape;4387;p220"/>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388" name="Google Shape;4388;p220"/>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a:t>
            </a:r>
            <a:r>
              <a:rPr b="1" lang="en">
                <a:latin typeface="Consolas"/>
                <a:ea typeface="Consolas"/>
                <a:cs typeface="Consolas"/>
                <a:sym typeface="Consolas"/>
              </a:rPr>
              <a:t>G-0@0  S-0@17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S-2@22</a:t>
            </a:r>
            <a:endParaRPr b="1">
              <a:latin typeface="Consolas"/>
              <a:ea typeface="Consolas"/>
              <a:cs typeface="Consolas"/>
              <a:sym typeface="Consolas"/>
            </a:endParaRPr>
          </a:p>
        </p:txBody>
      </p:sp>
      <p:sp>
        <p:nvSpPr>
          <p:cNvPr id="4389" name="Google Shape;4389;p220"/>
          <p:cNvSpPr txBox="1"/>
          <p:nvPr/>
        </p:nvSpPr>
        <p:spPr>
          <a:xfrm>
            <a:off x="74200" y="39403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[S-0,foo,”Q”,18]</a:t>
            </a:r>
            <a:endParaRPr b="1">
              <a:latin typeface="Consolas"/>
              <a:ea typeface="Consolas"/>
              <a:cs typeface="Consolas"/>
              <a:sym typeface="Consolas"/>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3" name="Shape 4393"/>
        <p:cNvGrpSpPr/>
        <p:nvPr/>
      </p:nvGrpSpPr>
      <p:grpSpPr>
        <a:xfrm>
          <a:off x="0" y="0"/>
          <a:ext cx="0" cy="0"/>
          <a:chOff x="0" y="0"/>
          <a:chExt cx="0" cy="0"/>
        </a:xfrm>
      </p:grpSpPr>
      <p:sp>
        <p:nvSpPr>
          <p:cNvPr id="4394" name="Google Shape;4394;p2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395" name="Google Shape;4395;p221"/>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396" name="Google Shape;4396;p221"/>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397" name="Google Shape;4397;p221"/>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398" name="Google Shape;4398;p221"/>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399" name="Google Shape;4399;p221"/>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400" name="Google Shape;4400;p221"/>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401" name="Google Shape;4401;p221"/>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402" name="Google Shape;4402;p221"/>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403" name="Google Shape;4403;p221"/>
          <p:cNvCxnSpPr>
            <a:stCxn id="4396" idx="2"/>
            <a:endCxn id="440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405" name="Google Shape;4405;p221"/>
          <p:cNvCxnSpPr>
            <a:stCxn id="4397" idx="2"/>
            <a:endCxn id="440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407" name="Google Shape;4407;p221"/>
          <p:cNvCxnSpPr>
            <a:stCxn id="4395" idx="2"/>
            <a:endCxn id="440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404" name="Google Shape;4404;p221"/>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406" name="Google Shape;4406;p221"/>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408" name="Google Shape;4408;p221"/>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409" name="Google Shape;4409;p221"/>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410" name="Google Shape;4410;p221"/>
          <p:cNvCxnSpPr>
            <a:endCxn id="440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411" name="Google Shape;4411;p221"/>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412" name="Google Shape;4412;p221"/>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a:t>
            </a:r>
            <a:r>
              <a:rPr b="1" lang="en">
                <a:latin typeface="Consolas"/>
                <a:ea typeface="Consolas"/>
                <a:cs typeface="Consolas"/>
                <a:sym typeface="Consolas"/>
              </a:rPr>
              <a:t>G-0@0  S-0@17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a:t>
            </a:r>
            <a:r>
              <a:rPr b="1" lang="en">
                <a:solidFill>
                  <a:srgbClr val="FF0000"/>
                </a:solidFill>
                <a:latin typeface="Consolas"/>
                <a:ea typeface="Consolas"/>
                <a:cs typeface="Consolas"/>
                <a:sym typeface="Consolas"/>
              </a:rPr>
              <a:t>S-2@22</a:t>
            </a:r>
            <a:endParaRPr b="1">
              <a:solidFill>
                <a:srgbClr val="FF0000"/>
              </a:solidFill>
              <a:latin typeface="Consolas"/>
              <a:ea typeface="Consolas"/>
              <a:cs typeface="Consolas"/>
              <a:sym typeface="Consolas"/>
            </a:endParaRPr>
          </a:p>
        </p:txBody>
      </p:sp>
      <p:sp>
        <p:nvSpPr>
          <p:cNvPr id="4413" name="Google Shape;4413;p221"/>
          <p:cNvSpPr txBox="1"/>
          <p:nvPr/>
        </p:nvSpPr>
        <p:spPr>
          <a:xfrm>
            <a:off x="74200" y="39403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[S-0,foo,”Q”,18]</a:t>
            </a:r>
            <a:endParaRPr b="1">
              <a:latin typeface="Consolas"/>
              <a:ea typeface="Consolas"/>
              <a:cs typeface="Consolas"/>
              <a:sym typeface="Consolas"/>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7" name="Shape 4417"/>
        <p:cNvGrpSpPr/>
        <p:nvPr/>
      </p:nvGrpSpPr>
      <p:grpSpPr>
        <a:xfrm>
          <a:off x="0" y="0"/>
          <a:ext cx="0" cy="0"/>
          <a:chOff x="0" y="0"/>
          <a:chExt cx="0" cy="0"/>
        </a:xfrm>
      </p:grpSpPr>
      <p:sp>
        <p:nvSpPr>
          <p:cNvPr id="4418" name="Google Shape;4418;p2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419" name="Google Shape;4419;p222"/>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420" name="Google Shape;4420;p222"/>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421" name="Google Shape;4421;p222"/>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422" name="Google Shape;4422;p222"/>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423" name="Google Shape;4423;p222"/>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424" name="Google Shape;4424;p222"/>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425" name="Google Shape;4425;p222"/>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426" name="Google Shape;4426;p222"/>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S-2@22</a:t>
            </a:r>
            <a:r>
              <a:rPr b="1" lang="en">
                <a:latin typeface="Consolas"/>
                <a:ea typeface="Consolas"/>
                <a:cs typeface="Consolas"/>
                <a:sym typeface="Consolas"/>
              </a:rPr>
              <a:t> : foo = [“K”,22]</a:t>
            </a:r>
            <a:endParaRPr b="1">
              <a:latin typeface="Consolas"/>
              <a:ea typeface="Consolas"/>
              <a:cs typeface="Consolas"/>
              <a:sym typeface="Consolas"/>
            </a:endParaRPr>
          </a:p>
        </p:txBody>
      </p:sp>
      <p:cxnSp>
        <p:nvCxnSpPr>
          <p:cNvPr id="4427" name="Google Shape;4427;p222"/>
          <p:cNvCxnSpPr>
            <a:stCxn id="4420" idx="2"/>
            <a:endCxn id="4428"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429" name="Google Shape;4429;p222"/>
          <p:cNvCxnSpPr>
            <a:stCxn id="4421" idx="2"/>
            <a:endCxn id="4430"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431" name="Google Shape;4431;p222"/>
          <p:cNvCxnSpPr>
            <a:stCxn id="4419" idx="2"/>
            <a:endCxn id="4426"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428" name="Google Shape;4428;p222"/>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430" name="Google Shape;4430;p222"/>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432" name="Google Shape;4432;p222"/>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433" name="Google Shape;4433;p222"/>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434" name="Google Shape;4434;p222"/>
          <p:cNvCxnSpPr>
            <a:endCxn id="4433"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435" name="Google Shape;4435;p222"/>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436" name="Google Shape;4436;p222"/>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a:t>
            </a:r>
            <a:r>
              <a:rPr b="1" lang="en">
                <a:latin typeface="Consolas"/>
                <a:ea typeface="Consolas"/>
                <a:cs typeface="Consolas"/>
                <a:sym typeface="Consolas"/>
              </a:rPr>
              <a:t>G-0@0  S-0@17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a:t>
            </a:r>
            <a:r>
              <a:rPr b="1" lang="en">
                <a:solidFill>
                  <a:srgbClr val="FF0000"/>
                </a:solidFill>
                <a:latin typeface="Consolas"/>
                <a:ea typeface="Consolas"/>
                <a:cs typeface="Consolas"/>
                <a:sym typeface="Consolas"/>
              </a:rPr>
              <a:t>S-2@22</a:t>
            </a:r>
            <a:endParaRPr b="1">
              <a:solidFill>
                <a:srgbClr val="FF0000"/>
              </a:solidFill>
              <a:latin typeface="Consolas"/>
              <a:ea typeface="Consolas"/>
              <a:cs typeface="Consolas"/>
              <a:sym typeface="Consolas"/>
            </a:endParaRPr>
          </a:p>
        </p:txBody>
      </p:sp>
      <p:sp>
        <p:nvSpPr>
          <p:cNvPr id="4437" name="Google Shape;4437;p222"/>
          <p:cNvSpPr txBox="1"/>
          <p:nvPr/>
        </p:nvSpPr>
        <p:spPr>
          <a:xfrm>
            <a:off x="74200" y="39403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[S-0,foo,”Q”,18]</a:t>
            </a:r>
            <a:endParaRPr b="1">
              <a:latin typeface="Consolas"/>
              <a:ea typeface="Consolas"/>
              <a:cs typeface="Consolas"/>
              <a:sym typeface="Consolas"/>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1" name="Shape 4441"/>
        <p:cNvGrpSpPr/>
        <p:nvPr/>
      </p:nvGrpSpPr>
      <p:grpSpPr>
        <a:xfrm>
          <a:off x="0" y="0"/>
          <a:ext cx="0" cy="0"/>
          <a:chOff x="0" y="0"/>
          <a:chExt cx="0" cy="0"/>
        </a:xfrm>
      </p:grpSpPr>
      <p:sp>
        <p:nvSpPr>
          <p:cNvPr id="4442" name="Google Shape;4442;p2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443" name="Google Shape;4443;p223"/>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444" name="Google Shape;4444;p223"/>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445" name="Google Shape;4445;p223"/>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446" name="Google Shape;4446;p223"/>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447" name="Google Shape;4447;p223"/>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448" name="Google Shape;4448;p223"/>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449" name="Google Shape;4449;p223"/>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450" name="Google Shape;4450;p223"/>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451" name="Google Shape;4451;p223"/>
          <p:cNvCxnSpPr>
            <a:stCxn id="4444" idx="2"/>
            <a:endCxn id="4452"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453" name="Google Shape;4453;p223"/>
          <p:cNvCxnSpPr>
            <a:stCxn id="4445" idx="2"/>
            <a:endCxn id="4454"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455" name="Google Shape;4455;p223"/>
          <p:cNvCxnSpPr>
            <a:stCxn id="4443" idx="2"/>
            <a:endCxn id="4450"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452" name="Google Shape;4452;p223"/>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454" name="Google Shape;4454;p223"/>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456" name="Google Shape;4456;p223"/>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457" name="Google Shape;4457;p223"/>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458" name="Google Shape;4458;p223"/>
          <p:cNvCxnSpPr>
            <a:endCxn id="4457"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459" name="Google Shape;4459;p223"/>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none"/>
            <a:tailEnd len="med" w="med" type="triangle"/>
          </a:ln>
        </p:spPr>
      </p:sp>
      <p:sp>
        <p:nvSpPr>
          <p:cNvPr id="4460" name="Google Shape;4460;p223"/>
          <p:cNvSpPr txBox="1"/>
          <p:nvPr/>
        </p:nvSpPr>
        <p:spPr>
          <a:xfrm>
            <a:off x="4359250" y="1267975"/>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     </a:t>
            </a:r>
            <a:r>
              <a:rPr b="1" lang="en">
                <a:solidFill>
                  <a:srgbClr val="FF0000"/>
                </a:solidFill>
                <a:latin typeface="Consolas"/>
                <a:ea typeface="Consolas"/>
                <a:cs typeface="Consolas"/>
                <a:sym typeface="Consolas"/>
              </a:rPr>
              <a:t> </a:t>
            </a:r>
            <a:r>
              <a:rPr b="1" lang="en">
                <a:latin typeface="Consolas"/>
                <a:ea typeface="Consolas"/>
                <a:cs typeface="Consolas"/>
                <a:sym typeface="Consolas"/>
              </a:rPr>
              <a:t>G-0@0  S-0@17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S-1@27 S-2@22</a:t>
            </a:r>
            <a:endParaRPr b="1">
              <a:latin typeface="Consolas"/>
              <a:ea typeface="Consolas"/>
              <a:cs typeface="Consolas"/>
              <a:sym typeface="Consolas"/>
            </a:endParaRPr>
          </a:p>
        </p:txBody>
      </p:sp>
      <p:sp>
        <p:nvSpPr>
          <p:cNvPr id="4461" name="Google Shape;4461;p223"/>
          <p:cNvSpPr txBox="1"/>
          <p:nvPr/>
        </p:nvSpPr>
        <p:spPr>
          <a:xfrm>
            <a:off x="74200" y="39403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[S-0,foo,”Q”,18]</a:t>
            </a:r>
            <a:endParaRPr b="1">
              <a:latin typeface="Consolas"/>
              <a:ea typeface="Consolas"/>
              <a:cs typeface="Consolas"/>
              <a:sym typeface="Consolas"/>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5" name="Shape 4465"/>
        <p:cNvGrpSpPr/>
        <p:nvPr/>
      </p:nvGrpSpPr>
      <p:grpSpPr>
        <a:xfrm>
          <a:off x="0" y="0"/>
          <a:ext cx="0" cy="0"/>
          <a:chOff x="0" y="0"/>
          <a:chExt cx="0" cy="0"/>
        </a:xfrm>
      </p:grpSpPr>
      <p:sp>
        <p:nvSpPr>
          <p:cNvPr id="4466" name="Google Shape;4466;p2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467" name="Google Shape;4467;p224"/>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468" name="Google Shape;4468;p224"/>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469" name="Google Shape;4469;p224"/>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470" name="Google Shape;4470;p224"/>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471" name="Google Shape;4471;p224"/>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472" name="Google Shape;4472;p224"/>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473" name="Google Shape;4473;p224"/>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474" name="Google Shape;4474;p224"/>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475" name="Google Shape;4475;p224"/>
          <p:cNvCxnSpPr>
            <a:stCxn id="4468" idx="2"/>
            <a:endCxn id="4476"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477" name="Google Shape;4477;p224"/>
          <p:cNvCxnSpPr>
            <a:stCxn id="4469" idx="2"/>
            <a:endCxn id="4478"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479" name="Google Shape;4479;p224"/>
          <p:cNvCxnSpPr>
            <a:stCxn id="4467" idx="2"/>
            <a:endCxn id="4474"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476" name="Google Shape;4476;p224"/>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478" name="Google Shape;4478;p224"/>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480" name="Google Shape;4480;p224"/>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481" name="Google Shape;4481;p224"/>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482" name="Google Shape;4482;p224"/>
          <p:cNvCxnSpPr>
            <a:endCxn id="4481"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483" name="Google Shape;4483;p224"/>
          <p:cNvSpPr txBox="1"/>
          <p:nvPr/>
        </p:nvSpPr>
        <p:spPr>
          <a:xfrm>
            <a:off x="74200" y="39403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[S-0,foo,”Q”,18]</a:t>
            </a:r>
            <a:endParaRPr b="1">
              <a:latin typeface="Consolas"/>
              <a:ea typeface="Consolas"/>
              <a:cs typeface="Consolas"/>
              <a:sym typeface="Consolas"/>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7" name="Shape 4487"/>
        <p:cNvGrpSpPr/>
        <p:nvPr/>
      </p:nvGrpSpPr>
      <p:grpSpPr>
        <a:xfrm>
          <a:off x="0" y="0"/>
          <a:ext cx="0" cy="0"/>
          <a:chOff x="0" y="0"/>
          <a:chExt cx="0" cy="0"/>
        </a:xfrm>
      </p:grpSpPr>
      <p:sp>
        <p:nvSpPr>
          <p:cNvPr id="4488" name="Google Shape;4488;p2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489" name="Google Shape;4489;p225"/>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490" name="Google Shape;4490;p225"/>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491" name="Google Shape;4491;p225"/>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492" name="Google Shape;4492;p225"/>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493" name="Google Shape;4493;p225"/>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494" name="Google Shape;4494;p225"/>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495" name="Google Shape;4495;p225"/>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496" name="Google Shape;4496;p225"/>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497" name="Google Shape;4497;p225"/>
          <p:cNvCxnSpPr>
            <a:stCxn id="4490" idx="2"/>
            <a:endCxn id="4498"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499" name="Google Shape;4499;p225"/>
          <p:cNvCxnSpPr>
            <a:stCxn id="4491" idx="2"/>
            <a:endCxn id="4500"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501" name="Google Shape;4501;p225"/>
          <p:cNvCxnSpPr>
            <a:stCxn id="4489" idx="2"/>
            <a:endCxn id="4496"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498" name="Google Shape;4498;p225"/>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500" name="Google Shape;4500;p225"/>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502" name="Google Shape;4502;p225"/>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503" name="Google Shape;4503;p225"/>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504" name="Google Shape;4504;p225"/>
          <p:cNvCxnSpPr>
            <a:endCxn id="4503"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505" name="Google Shape;4505;p225"/>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triangle"/>
            <a:tailEnd len="med" w="med" type="none"/>
          </a:ln>
        </p:spPr>
      </p:sp>
      <p:sp>
        <p:nvSpPr>
          <p:cNvPr id="4506" name="Google Shape;4506;p225"/>
          <p:cNvSpPr txBox="1"/>
          <p:nvPr/>
        </p:nvSpPr>
        <p:spPr>
          <a:xfrm>
            <a:off x="74200" y="3940300"/>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[S-0,foo,”Q”,18]</a:t>
            </a:r>
            <a:endParaRPr b="1">
              <a:latin typeface="Consolas"/>
              <a:ea typeface="Consolas"/>
              <a:cs typeface="Consolas"/>
              <a:sym typeface="Consolas"/>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0" name="Shape 4510"/>
        <p:cNvGrpSpPr/>
        <p:nvPr/>
      </p:nvGrpSpPr>
      <p:grpSpPr>
        <a:xfrm>
          <a:off x="0" y="0"/>
          <a:ext cx="0" cy="0"/>
          <a:chOff x="0" y="0"/>
          <a:chExt cx="0" cy="0"/>
        </a:xfrm>
      </p:grpSpPr>
      <p:sp>
        <p:nvSpPr>
          <p:cNvPr id="4511" name="Google Shape;4511;p2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512" name="Google Shape;4512;p226"/>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513" name="Google Shape;4513;p226"/>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514" name="Google Shape;4514;p226"/>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515" name="Google Shape;4515;p226"/>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516" name="Google Shape;4516;p226"/>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517" name="Google Shape;4517;p226"/>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518" name="Google Shape;4518;p226"/>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519" name="Google Shape;4519;p226"/>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520" name="Google Shape;4520;p226"/>
          <p:cNvCxnSpPr>
            <a:stCxn id="4513" idx="2"/>
            <a:endCxn id="4521"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522" name="Google Shape;4522;p226"/>
          <p:cNvCxnSpPr>
            <a:stCxn id="4514" idx="2"/>
            <a:endCxn id="4523"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524" name="Google Shape;4524;p226"/>
          <p:cNvCxnSpPr>
            <a:stCxn id="4512" idx="2"/>
            <a:endCxn id="4519"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521" name="Google Shape;4521;p226"/>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523" name="Google Shape;4523;p226"/>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525" name="Google Shape;4525;p226"/>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526" name="Google Shape;4526;p226"/>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527" name="Google Shape;4527;p226"/>
          <p:cNvCxnSpPr>
            <a:endCxn id="4526"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528" name="Google Shape;4528;p226"/>
          <p:cNvSpPr txBox="1"/>
          <p:nvPr/>
        </p:nvSpPr>
        <p:spPr>
          <a:xfrm>
            <a:off x="4359250" y="11872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[S-0,foo,”Q”,18]</a:t>
            </a:r>
            <a:endParaRPr b="1">
              <a:latin typeface="Consolas"/>
              <a:ea typeface="Consolas"/>
              <a:cs typeface="Consolas"/>
              <a:sym typeface="Consolas"/>
            </a:endParaRPr>
          </a:p>
        </p:txBody>
      </p:sp>
      <p:sp>
        <p:nvSpPr>
          <p:cNvPr id="4529" name="Google Shape;4529;p226"/>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9"/>
          <p:cNvPicPr preferRelativeResize="0"/>
          <p:nvPr/>
        </p:nvPicPr>
        <p:blipFill>
          <a:blip r:embed="rId3">
            <a:alphaModFix/>
          </a:blip>
          <a:stretch>
            <a:fillRect/>
          </a:stretch>
        </p:blipFill>
        <p:spPr>
          <a:xfrm>
            <a:off x="0" y="-477202"/>
            <a:ext cx="9144000" cy="6097905"/>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3" name="Shape 4533"/>
        <p:cNvGrpSpPr/>
        <p:nvPr/>
      </p:nvGrpSpPr>
      <p:grpSpPr>
        <a:xfrm>
          <a:off x="0" y="0"/>
          <a:ext cx="0" cy="0"/>
          <a:chOff x="0" y="0"/>
          <a:chExt cx="0" cy="0"/>
        </a:xfrm>
      </p:grpSpPr>
      <p:sp>
        <p:nvSpPr>
          <p:cNvPr id="4534" name="Google Shape;4534;p22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535" name="Google Shape;4535;p227"/>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536" name="Google Shape;4536;p227"/>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537" name="Google Shape;4537;p227"/>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538" name="Google Shape;4538;p227"/>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539" name="Google Shape;4539;p227"/>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540" name="Google Shape;4540;p227"/>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541" name="Google Shape;4541;p227"/>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542" name="Google Shape;4542;p227"/>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543" name="Google Shape;4543;p227"/>
          <p:cNvCxnSpPr>
            <a:stCxn id="4536" idx="2"/>
            <a:endCxn id="454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545" name="Google Shape;4545;p227"/>
          <p:cNvCxnSpPr>
            <a:stCxn id="4537" idx="2"/>
            <a:endCxn id="454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547" name="Google Shape;4547;p227"/>
          <p:cNvCxnSpPr>
            <a:stCxn id="4535" idx="2"/>
            <a:endCxn id="454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544" name="Google Shape;4544;p227"/>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foo = [“A”,17]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546" name="Google Shape;4546;p227"/>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548" name="Google Shape;4548;p227"/>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549" name="Google Shape;4549;p227"/>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550" name="Google Shape;4550;p227"/>
          <p:cNvCxnSpPr>
            <a:endCxn id="4549"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551" name="Google Shape;4551;p227"/>
          <p:cNvSpPr txBox="1"/>
          <p:nvPr/>
        </p:nvSpPr>
        <p:spPr>
          <a:xfrm>
            <a:off x="4359250" y="11872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,”Q”,</a:t>
            </a:r>
            <a:r>
              <a:rPr b="1" lang="en">
                <a:solidFill>
                  <a:srgbClr val="FF0000"/>
                </a:solidFill>
                <a:latin typeface="Consolas"/>
                <a:ea typeface="Consolas"/>
                <a:cs typeface="Consolas"/>
                <a:sym typeface="Consolas"/>
              </a:rPr>
              <a:t>18</a:t>
            </a:r>
            <a:r>
              <a:rPr b="1" lang="en">
                <a:latin typeface="Consolas"/>
                <a:ea typeface="Consolas"/>
                <a:cs typeface="Consolas"/>
                <a:sym typeface="Consolas"/>
              </a:rPr>
              <a:t>]</a:t>
            </a:r>
            <a:endParaRPr b="1">
              <a:latin typeface="Consolas"/>
              <a:ea typeface="Consolas"/>
              <a:cs typeface="Consolas"/>
              <a:sym typeface="Consolas"/>
            </a:endParaRPr>
          </a:p>
        </p:txBody>
      </p:sp>
      <p:sp>
        <p:nvSpPr>
          <p:cNvPr id="4552" name="Google Shape;4552;p227"/>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6" name="Shape 4556"/>
        <p:cNvGrpSpPr/>
        <p:nvPr/>
      </p:nvGrpSpPr>
      <p:grpSpPr>
        <a:xfrm>
          <a:off x="0" y="0"/>
          <a:ext cx="0" cy="0"/>
          <a:chOff x="0" y="0"/>
          <a:chExt cx="0" cy="0"/>
        </a:xfrm>
      </p:grpSpPr>
      <p:sp>
        <p:nvSpPr>
          <p:cNvPr id="4557" name="Google Shape;4557;p22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558" name="Google Shape;4558;p228"/>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559" name="Google Shape;4559;p228"/>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560" name="Google Shape;4560;p228"/>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561" name="Google Shape;4561;p228"/>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562" name="Google Shape;4562;p228"/>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563" name="Google Shape;4563;p228"/>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564" name="Google Shape;4564;p228"/>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565" name="Google Shape;4565;p228"/>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566" name="Google Shape;4566;p228"/>
          <p:cNvCxnSpPr>
            <a:stCxn id="4559" idx="2"/>
            <a:endCxn id="4567"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568" name="Google Shape;4568;p228"/>
          <p:cNvCxnSpPr>
            <a:stCxn id="4560" idx="2"/>
            <a:endCxn id="4569"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570" name="Google Shape;4570;p228"/>
          <p:cNvCxnSpPr>
            <a:stCxn id="4558" idx="2"/>
            <a:endCxn id="4565"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567" name="Google Shape;4567;p228"/>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 = [“A”,</a:t>
            </a:r>
            <a:r>
              <a:rPr b="1" lang="en">
                <a:solidFill>
                  <a:srgbClr val="FF0000"/>
                </a:solidFill>
                <a:latin typeface="Consolas"/>
                <a:ea typeface="Consolas"/>
                <a:cs typeface="Consolas"/>
                <a:sym typeface="Consolas"/>
              </a:rPr>
              <a:t>17</a:t>
            </a:r>
            <a:r>
              <a:rPr b="1" lang="en">
                <a:latin typeface="Consolas"/>
                <a:ea typeface="Consolas"/>
                <a:cs typeface="Consolas"/>
                <a:sym typeface="Consolas"/>
              </a:rPr>
              <a:t>]</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569" name="Google Shape;4569;p228"/>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571" name="Google Shape;4571;p228"/>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572" name="Google Shape;4572;p228"/>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573" name="Google Shape;4573;p228"/>
          <p:cNvCxnSpPr>
            <a:endCxn id="4572"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574" name="Google Shape;4574;p228"/>
          <p:cNvSpPr txBox="1"/>
          <p:nvPr/>
        </p:nvSpPr>
        <p:spPr>
          <a:xfrm>
            <a:off x="4359250" y="11872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,”Q”,</a:t>
            </a:r>
            <a:r>
              <a:rPr b="1" lang="en">
                <a:solidFill>
                  <a:srgbClr val="FF0000"/>
                </a:solidFill>
                <a:latin typeface="Consolas"/>
                <a:ea typeface="Consolas"/>
                <a:cs typeface="Consolas"/>
                <a:sym typeface="Consolas"/>
              </a:rPr>
              <a:t>18</a:t>
            </a:r>
            <a:r>
              <a:rPr b="1" lang="en">
                <a:latin typeface="Consolas"/>
                <a:ea typeface="Consolas"/>
                <a:cs typeface="Consolas"/>
                <a:sym typeface="Consolas"/>
              </a:rPr>
              <a:t>]</a:t>
            </a:r>
            <a:endParaRPr b="1">
              <a:latin typeface="Consolas"/>
              <a:ea typeface="Consolas"/>
              <a:cs typeface="Consolas"/>
              <a:sym typeface="Consolas"/>
            </a:endParaRPr>
          </a:p>
        </p:txBody>
      </p:sp>
      <p:sp>
        <p:nvSpPr>
          <p:cNvPr id="4575" name="Google Shape;4575;p228"/>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9" name="Shape 4579"/>
        <p:cNvGrpSpPr/>
        <p:nvPr/>
      </p:nvGrpSpPr>
      <p:grpSpPr>
        <a:xfrm>
          <a:off x="0" y="0"/>
          <a:ext cx="0" cy="0"/>
          <a:chOff x="0" y="0"/>
          <a:chExt cx="0" cy="0"/>
        </a:xfrm>
      </p:grpSpPr>
      <p:sp>
        <p:nvSpPr>
          <p:cNvPr id="4580" name="Google Shape;4580;p2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581" name="Google Shape;4581;p229"/>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582" name="Google Shape;4582;p229"/>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583" name="Google Shape;4583;p229"/>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584" name="Google Shape;4584;p229"/>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585" name="Google Shape;4585;p229"/>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586" name="Google Shape;4586;p229"/>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587" name="Google Shape;4587;p229"/>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588" name="Google Shape;4588;p229"/>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589" name="Google Shape;4589;p229"/>
          <p:cNvCxnSpPr>
            <a:stCxn id="4582" idx="2"/>
            <a:endCxn id="4590"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591" name="Google Shape;4591;p229"/>
          <p:cNvCxnSpPr>
            <a:stCxn id="4583" idx="2"/>
            <a:endCxn id="4592"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593" name="Google Shape;4593;p229"/>
          <p:cNvCxnSpPr>
            <a:stCxn id="4581" idx="2"/>
            <a:endCxn id="4588"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590" name="Google Shape;4590;p229"/>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 </a:t>
            </a:r>
            <a:r>
              <a:rPr b="1" lang="en">
                <a:solidFill>
                  <a:srgbClr val="FF0000"/>
                </a:solidFill>
                <a:latin typeface="Consolas"/>
                <a:ea typeface="Consolas"/>
                <a:cs typeface="Consolas"/>
                <a:sym typeface="Consolas"/>
              </a:rPr>
              <a:t>foo = [“Q”,18]</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592" name="Google Shape;4592;p229"/>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594" name="Google Shape;4594;p229"/>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595" name="Google Shape;4595;p229"/>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596" name="Google Shape;4596;p229"/>
          <p:cNvCxnSpPr>
            <a:endCxn id="4595"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597" name="Google Shape;4597;p229"/>
          <p:cNvSpPr txBox="1"/>
          <p:nvPr/>
        </p:nvSpPr>
        <p:spPr>
          <a:xfrm>
            <a:off x="4359250" y="11872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,”Q”,</a:t>
            </a:r>
            <a:r>
              <a:rPr b="1" lang="en">
                <a:solidFill>
                  <a:srgbClr val="FF0000"/>
                </a:solidFill>
                <a:latin typeface="Consolas"/>
                <a:ea typeface="Consolas"/>
                <a:cs typeface="Consolas"/>
                <a:sym typeface="Consolas"/>
              </a:rPr>
              <a:t>18</a:t>
            </a:r>
            <a:r>
              <a:rPr b="1" lang="en">
                <a:latin typeface="Consolas"/>
                <a:ea typeface="Consolas"/>
                <a:cs typeface="Consolas"/>
                <a:sym typeface="Consolas"/>
              </a:rPr>
              <a:t>]</a:t>
            </a:r>
            <a:endParaRPr b="1">
              <a:latin typeface="Consolas"/>
              <a:ea typeface="Consolas"/>
              <a:cs typeface="Consolas"/>
              <a:sym typeface="Consolas"/>
            </a:endParaRPr>
          </a:p>
        </p:txBody>
      </p:sp>
      <p:sp>
        <p:nvSpPr>
          <p:cNvPr id="4598" name="Google Shape;4598;p229"/>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2" name="Shape 4602"/>
        <p:cNvGrpSpPr/>
        <p:nvPr/>
      </p:nvGrpSpPr>
      <p:grpSpPr>
        <a:xfrm>
          <a:off x="0" y="0"/>
          <a:ext cx="0" cy="0"/>
          <a:chOff x="0" y="0"/>
          <a:chExt cx="0" cy="0"/>
        </a:xfrm>
      </p:grpSpPr>
      <p:sp>
        <p:nvSpPr>
          <p:cNvPr id="4603" name="Google Shape;4603;p2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604" name="Google Shape;4604;p230"/>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605" name="Google Shape;4605;p230"/>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606" name="Google Shape;4606;p230"/>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607" name="Google Shape;4607;p230"/>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608" name="Google Shape;4608;p230"/>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609" name="Google Shape;4609;p230"/>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610" name="Google Shape;4610;p230"/>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611" name="Google Shape;4611;p230"/>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612" name="Google Shape;4612;p230"/>
          <p:cNvCxnSpPr>
            <a:stCxn id="4605" idx="2"/>
            <a:endCxn id="4613"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614" name="Google Shape;4614;p230"/>
          <p:cNvCxnSpPr>
            <a:stCxn id="4606" idx="2"/>
            <a:endCxn id="4615"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616" name="Google Shape;4616;p230"/>
          <p:cNvCxnSpPr>
            <a:stCxn id="4604" idx="2"/>
            <a:endCxn id="4611"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613" name="Google Shape;4613;p230"/>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a:t>
            </a:r>
            <a:r>
              <a:rPr b="1" lang="en">
                <a:solidFill>
                  <a:srgbClr val="FF0000"/>
                </a:solidFill>
                <a:latin typeface="Consolas"/>
                <a:ea typeface="Consolas"/>
                <a:cs typeface="Consolas"/>
                <a:sym typeface="Consolas"/>
              </a:rPr>
              <a:t>18</a:t>
            </a:r>
            <a:r>
              <a:rPr b="1" lang="en">
                <a:latin typeface="Consolas"/>
                <a:ea typeface="Consolas"/>
                <a:cs typeface="Consolas"/>
                <a:sym typeface="Consolas"/>
              </a:rPr>
              <a:t> : </a:t>
            </a:r>
            <a:r>
              <a:rPr b="1" lang="en">
                <a:solidFill>
                  <a:srgbClr val="FF0000"/>
                </a:solidFill>
                <a:latin typeface="Consolas"/>
                <a:ea typeface="Consolas"/>
                <a:cs typeface="Consolas"/>
                <a:sym typeface="Consolas"/>
              </a:rPr>
              <a:t>foo = [“Q”,18]</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615" name="Google Shape;4615;p230"/>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617" name="Google Shape;4617;p230"/>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618" name="Google Shape;4618;p230"/>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619" name="Google Shape;4619;p230"/>
          <p:cNvCxnSpPr>
            <a:endCxn id="4618"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620" name="Google Shape;4620;p230"/>
          <p:cNvSpPr txBox="1"/>
          <p:nvPr/>
        </p:nvSpPr>
        <p:spPr>
          <a:xfrm>
            <a:off x="4359250" y="11872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a:t>
            </a:r>
            <a:r>
              <a:rPr b="1" lang="en">
                <a:solidFill>
                  <a:srgbClr val="FF0000"/>
                </a:solidFill>
                <a:latin typeface="Consolas"/>
                <a:ea typeface="Consolas"/>
                <a:cs typeface="Consolas"/>
                <a:sym typeface="Consolas"/>
              </a:rPr>
              <a:t>foo</a:t>
            </a:r>
            <a:r>
              <a:rPr b="1" lang="en">
                <a:latin typeface="Consolas"/>
                <a:ea typeface="Consolas"/>
                <a:cs typeface="Consolas"/>
                <a:sym typeface="Consolas"/>
              </a:rPr>
              <a:t>,”Q”,</a:t>
            </a:r>
            <a:r>
              <a:rPr b="1" lang="en">
                <a:solidFill>
                  <a:srgbClr val="FF0000"/>
                </a:solidFill>
                <a:latin typeface="Consolas"/>
                <a:ea typeface="Consolas"/>
                <a:cs typeface="Consolas"/>
                <a:sym typeface="Consolas"/>
              </a:rPr>
              <a:t>18</a:t>
            </a:r>
            <a:r>
              <a:rPr b="1" lang="en">
                <a:latin typeface="Consolas"/>
                <a:ea typeface="Consolas"/>
                <a:cs typeface="Consolas"/>
                <a:sym typeface="Consolas"/>
              </a:rPr>
              <a:t>]</a:t>
            </a:r>
            <a:endParaRPr b="1">
              <a:latin typeface="Consolas"/>
              <a:ea typeface="Consolas"/>
              <a:cs typeface="Consolas"/>
              <a:sym typeface="Consolas"/>
            </a:endParaRPr>
          </a:p>
        </p:txBody>
      </p:sp>
      <p:sp>
        <p:nvSpPr>
          <p:cNvPr id="4621" name="Google Shape;4621;p230"/>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5" name="Shape 4625"/>
        <p:cNvGrpSpPr/>
        <p:nvPr/>
      </p:nvGrpSpPr>
      <p:grpSpPr>
        <a:xfrm>
          <a:off x="0" y="0"/>
          <a:ext cx="0" cy="0"/>
          <a:chOff x="0" y="0"/>
          <a:chExt cx="0" cy="0"/>
        </a:xfrm>
      </p:grpSpPr>
      <p:sp>
        <p:nvSpPr>
          <p:cNvPr id="4626" name="Google Shape;4626;p2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627" name="Google Shape;4627;p231"/>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628" name="Google Shape;4628;p231"/>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629" name="Google Shape;4629;p231"/>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630" name="Google Shape;4630;p231"/>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631" name="Google Shape;4631;p231"/>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632" name="Google Shape;4632;p231"/>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633" name="Google Shape;4633;p231"/>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634" name="Google Shape;4634;p231"/>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635" name="Google Shape;4635;p231"/>
          <p:cNvCxnSpPr>
            <a:stCxn id="4628" idx="2"/>
            <a:endCxn id="4636"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637" name="Google Shape;4637;p231"/>
          <p:cNvCxnSpPr>
            <a:stCxn id="4629" idx="2"/>
            <a:endCxn id="4638"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639" name="Google Shape;4639;p231"/>
          <p:cNvCxnSpPr>
            <a:stCxn id="4627" idx="2"/>
            <a:endCxn id="4634"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636" name="Google Shape;4636;p231"/>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638" name="Google Shape;4638;p231"/>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640" name="Google Shape;4640;p231"/>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641" name="Google Shape;4641;p231"/>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642" name="Google Shape;4642;p231"/>
          <p:cNvCxnSpPr>
            <a:endCxn id="4641"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
        <p:nvSpPr>
          <p:cNvPr id="4643" name="Google Shape;4643;p231"/>
          <p:cNvSpPr txBox="1"/>
          <p:nvPr/>
        </p:nvSpPr>
        <p:spPr>
          <a:xfrm>
            <a:off x="4359250" y="1187275"/>
            <a:ext cx="24291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[S-0,foo,”Q”,18]</a:t>
            </a:r>
            <a:endParaRPr b="1">
              <a:latin typeface="Consolas"/>
              <a:ea typeface="Consolas"/>
              <a:cs typeface="Consolas"/>
              <a:sym typeface="Consolas"/>
            </a:endParaRPr>
          </a:p>
        </p:txBody>
      </p:sp>
      <p:sp>
        <p:nvSpPr>
          <p:cNvPr id="4644" name="Google Shape;4644;p231"/>
          <p:cNvSpPr/>
          <p:nvPr/>
        </p:nvSpPr>
        <p:spPr>
          <a:xfrm>
            <a:off x="3546950" y="1467010"/>
            <a:ext cx="1984900" cy="845850"/>
          </a:xfrm>
          <a:custGeom>
            <a:rect b="b" l="l" r="r" t="t"/>
            <a:pathLst>
              <a:path extrusionOk="0" h="33834" w="79396">
                <a:moveTo>
                  <a:pt x="79396" y="33489"/>
                </a:moveTo>
                <a:cubicBezTo>
                  <a:pt x="73010" y="27908"/>
                  <a:pt x="54312" y="-53"/>
                  <a:pt x="41079" y="4"/>
                </a:cubicBezTo>
                <a:cubicBezTo>
                  <a:pt x="27846" y="62"/>
                  <a:pt x="6847" y="28196"/>
                  <a:pt x="0" y="33834"/>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8" name="Shape 4648"/>
        <p:cNvGrpSpPr/>
        <p:nvPr/>
      </p:nvGrpSpPr>
      <p:grpSpPr>
        <a:xfrm>
          <a:off x="0" y="0"/>
          <a:ext cx="0" cy="0"/>
          <a:chOff x="0" y="0"/>
          <a:chExt cx="0" cy="0"/>
        </a:xfrm>
      </p:grpSpPr>
      <p:sp>
        <p:nvSpPr>
          <p:cNvPr id="4649" name="Google Shape;4649;p2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650" name="Google Shape;4650;p232"/>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651" name="Google Shape;4651;p232"/>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652" name="Google Shape;4652;p232"/>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653" name="Google Shape;4653;p232"/>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654" name="Google Shape;4654;p232"/>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655" name="Google Shape;4655;p232"/>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656" name="Google Shape;4656;p232"/>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657" name="Google Shape;4657;p232"/>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658" name="Google Shape;4658;p232"/>
          <p:cNvCxnSpPr>
            <a:stCxn id="4651" idx="2"/>
            <a:endCxn id="465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660" name="Google Shape;4660;p232"/>
          <p:cNvCxnSpPr>
            <a:stCxn id="4652" idx="2"/>
            <a:endCxn id="466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662" name="Google Shape;4662;p232"/>
          <p:cNvCxnSpPr>
            <a:stCxn id="4650" idx="2"/>
            <a:endCxn id="465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659" name="Google Shape;4659;p232"/>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661" name="Google Shape;4661;p232"/>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663" name="Google Shape;4663;p232"/>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0</a:t>
            </a:r>
            <a:endParaRPr b="1">
              <a:latin typeface="Consolas"/>
              <a:ea typeface="Consolas"/>
              <a:cs typeface="Consolas"/>
              <a:sym typeface="Consolas"/>
            </a:endParaRPr>
          </a:p>
        </p:txBody>
      </p:sp>
      <p:sp>
        <p:nvSpPr>
          <p:cNvPr id="4664" name="Google Shape;4664;p232"/>
          <p:cNvSpPr txBox="1"/>
          <p:nvPr/>
        </p:nvSpPr>
        <p:spPr>
          <a:xfrm>
            <a:off x="331900" y="22232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665" name="Google Shape;4665;p232"/>
          <p:cNvCxnSpPr>
            <a:endCxn id="4664" idx="0"/>
          </p:cNvCxnSpPr>
          <p:nvPr/>
        </p:nvCxnSpPr>
        <p:spPr>
          <a:xfrm>
            <a:off x="1546450" y="2015950"/>
            <a:ext cx="0" cy="2073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9" name="Shape 4669"/>
        <p:cNvGrpSpPr/>
        <p:nvPr/>
      </p:nvGrpSpPr>
      <p:grpSpPr>
        <a:xfrm>
          <a:off x="0" y="0"/>
          <a:ext cx="0" cy="0"/>
          <a:chOff x="0" y="0"/>
          <a:chExt cx="0" cy="0"/>
        </a:xfrm>
      </p:grpSpPr>
      <p:sp>
        <p:nvSpPr>
          <p:cNvPr id="4670" name="Google Shape;4670;p2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671" name="Google Shape;4671;p233"/>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672" name="Google Shape;4672;p233"/>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673" name="Google Shape;4673;p233"/>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674" name="Google Shape;4674;p233"/>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675" name="Google Shape;4675;p233"/>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676" name="Google Shape;4676;p233"/>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677" name="Google Shape;4677;p233"/>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678" name="Google Shape;4678;p233"/>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679" name="Google Shape;4679;p233"/>
          <p:cNvCxnSpPr>
            <a:stCxn id="4672" idx="2"/>
            <a:endCxn id="4680"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681" name="Google Shape;4681;p233"/>
          <p:cNvCxnSpPr>
            <a:stCxn id="4673" idx="2"/>
            <a:endCxn id="4682"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683" name="Google Shape;4683;p233"/>
          <p:cNvCxnSpPr>
            <a:stCxn id="4671" idx="2"/>
            <a:endCxn id="4678"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680" name="Google Shape;4680;p233"/>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682" name="Google Shape;4682;p233"/>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684" name="Google Shape;4684;p233"/>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a:t>
            </a:r>
            <a:r>
              <a:rPr b="1" lang="en">
                <a:solidFill>
                  <a:srgbClr val="FF0000"/>
                </a:solidFill>
                <a:latin typeface="Consolas"/>
                <a:ea typeface="Consolas"/>
                <a:cs typeface="Consolas"/>
                <a:sym typeface="Consolas"/>
              </a:rPr>
              <a:t>1</a:t>
            </a:r>
            <a:endParaRPr b="1">
              <a:solidFill>
                <a:srgbClr val="FF0000"/>
              </a:solidFill>
              <a:latin typeface="Consolas"/>
              <a:ea typeface="Consolas"/>
              <a:cs typeface="Consolas"/>
              <a:sym typeface="Consolas"/>
            </a:endParaRPr>
          </a:p>
        </p:txBody>
      </p:sp>
      <p:sp>
        <p:nvSpPr>
          <p:cNvPr id="4685" name="Google Shape;4685;p233"/>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G-0@1 : bar = [372,1]</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686" name="Google Shape;4686;p233"/>
          <p:cNvCxnSpPr>
            <a:stCxn id="4674" idx="2"/>
            <a:endCxn id="4685"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0" name="Shape 4690"/>
        <p:cNvGrpSpPr/>
        <p:nvPr/>
      </p:nvGrpSpPr>
      <p:grpSpPr>
        <a:xfrm>
          <a:off x="0" y="0"/>
          <a:ext cx="0" cy="0"/>
          <a:chOff x="0" y="0"/>
          <a:chExt cx="0" cy="0"/>
        </a:xfrm>
      </p:grpSpPr>
      <p:sp>
        <p:nvSpPr>
          <p:cNvPr id="4691" name="Google Shape;4691;p2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692" name="Google Shape;4692;p234"/>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693" name="Google Shape;4693;p234"/>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694" name="Google Shape;4694;p234"/>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695" name="Google Shape;4695;p234"/>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696" name="Google Shape;4696;p234"/>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697" name="Google Shape;4697;p234"/>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698" name="Google Shape;4698;p234"/>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699" name="Google Shape;4699;p234"/>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700" name="Google Shape;4700;p234"/>
          <p:cNvCxnSpPr>
            <a:stCxn id="4693" idx="2"/>
            <a:endCxn id="4701"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702" name="Google Shape;4702;p234"/>
          <p:cNvCxnSpPr>
            <a:stCxn id="4694" idx="2"/>
            <a:endCxn id="4703"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704" name="Google Shape;4704;p234"/>
          <p:cNvCxnSpPr>
            <a:stCxn id="4692" idx="2"/>
            <a:endCxn id="4699"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701" name="Google Shape;4701;p234"/>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703" name="Google Shape;4703;p234"/>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705" name="Google Shape;4705;p234"/>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a:t>
            </a:r>
            <a:endParaRPr b="1">
              <a:latin typeface="Consolas"/>
              <a:ea typeface="Consolas"/>
              <a:cs typeface="Consolas"/>
              <a:sym typeface="Consolas"/>
            </a:endParaRPr>
          </a:p>
        </p:txBody>
      </p:sp>
      <p:sp>
        <p:nvSpPr>
          <p:cNvPr id="4706" name="Google Shape;4706;p234"/>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G-0@1 : bar = [372,1]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707" name="Google Shape;4707;p234"/>
          <p:cNvCxnSpPr>
            <a:stCxn id="4695" idx="2"/>
            <a:endCxn id="4706"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1" name="Shape 4711"/>
        <p:cNvGrpSpPr/>
        <p:nvPr/>
      </p:nvGrpSpPr>
      <p:grpSpPr>
        <a:xfrm>
          <a:off x="0" y="0"/>
          <a:ext cx="0" cy="0"/>
          <a:chOff x="0" y="0"/>
          <a:chExt cx="0" cy="0"/>
        </a:xfrm>
      </p:grpSpPr>
      <p:sp>
        <p:nvSpPr>
          <p:cNvPr id="4712" name="Google Shape;4712;p2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713" name="Google Shape;4713;p235"/>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714" name="Google Shape;4714;p235"/>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715" name="Google Shape;4715;p235"/>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716" name="Google Shape;4716;p235"/>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717" name="Google Shape;4717;p235"/>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718" name="Google Shape;4718;p235"/>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719" name="Google Shape;4719;p235"/>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720" name="Google Shape;4720;p235"/>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721" name="Google Shape;4721;p235"/>
          <p:cNvCxnSpPr>
            <a:stCxn id="4714" idx="2"/>
            <a:endCxn id="4722"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723" name="Google Shape;4723;p235"/>
          <p:cNvCxnSpPr>
            <a:stCxn id="4715" idx="2"/>
            <a:endCxn id="4724"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725" name="Google Shape;4725;p235"/>
          <p:cNvCxnSpPr>
            <a:stCxn id="4713" idx="2"/>
            <a:endCxn id="4720"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722" name="Google Shape;4722;p235"/>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724" name="Google Shape;4724;p235"/>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726" name="Google Shape;4726;p235"/>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a:t>
            </a:r>
            <a:endParaRPr b="1">
              <a:latin typeface="Consolas"/>
              <a:ea typeface="Consolas"/>
              <a:cs typeface="Consolas"/>
              <a:sym typeface="Consolas"/>
            </a:endParaRPr>
          </a:p>
        </p:txBody>
      </p:sp>
      <p:sp>
        <p:nvSpPr>
          <p:cNvPr id="4727" name="Google Shape;4727;p235"/>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G-0@1 : bar = [372,1]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728" name="Google Shape;4728;p235"/>
          <p:cNvCxnSpPr>
            <a:stCxn id="4716" idx="2"/>
            <a:endCxn id="4727"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4729" name="Google Shape;4729;p235"/>
          <p:cNvSpPr/>
          <p:nvPr/>
        </p:nvSpPr>
        <p:spPr>
          <a:xfrm>
            <a:off x="3693650" y="1520755"/>
            <a:ext cx="3408875" cy="800725"/>
          </a:xfrm>
          <a:custGeom>
            <a:rect b="b" l="l" r="r" t="t"/>
            <a:pathLst>
              <a:path extrusionOk="0" h="32029" w="136355">
                <a:moveTo>
                  <a:pt x="136355" y="11317"/>
                </a:moveTo>
                <a:cubicBezTo>
                  <a:pt x="124273" y="9534"/>
                  <a:pt x="86588" y="-2836"/>
                  <a:pt x="63862" y="616"/>
                </a:cubicBezTo>
                <a:cubicBezTo>
                  <a:pt x="41136" y="4068"/>
                  <a:pt x="10644" y="26794"/>
                  <a:pt x="0" y="32029"/>
                </a:cubicBez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3" name="Shape 4733"/>
        <p:cNvGrpSpPr/>
        <p:nvPr/>
      </p:nvGrpSpPr>
      <p:grpSpPr>
        <a:xfrm>
          <a:off x="0" y="0"/>
          <a:ext cx="0" cy="0"/>
          <a:chOff x="0" y="0"/>
          <a:chExt cx="0" cy="0"/>
        </a:xfrm>
      </p:grpSpPr>
      <p:sp>
        <p:nvSpPr>
          <p:cNvPr id="4734" name="Google Shape;4734;p2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735" name="Google Shape;4735;p236"/>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736" name="Google Shape;4736;p236"/>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737" name="Google Shape;4737;p236"/>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738" name="Google Shape;4738;p236"/>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739" name="Google Shape;4739;p236"/>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740" name="Google Shape;4740;p236"/>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741" name="Google Shape;4741;p236"/>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742" name="Google Shape;4742;p236"/>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743" name="Google Shape;4743;p236"/>
          <p:cNvCxnSpPr>
            <a:stCxn id="4736" idx="2"/>
            <a:endCxn id="474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745" name="Google Shape;4745;p236"/>
          <p:cNvCxnSpPr>
            <a:stCxn id="4737" idx="2"/>
            <a:endCxn id="474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747" name="Google Shape;4747;p236"/>
          <p:cNvCxnSpPr>
            <a:stCxn id="4735" idx="2"/>
            <a:endCxn id="474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744" name="Google Shape;4744;p236"/>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746" name="Google Shape;4746;p236"/>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748" name="Google Shape;4748;p236"/>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a:t>
            </a:r>
            <a:endParaRPr b="1">
              <a:latin typeface="Consolas"/>
              <a:ea typeface="Consolas"/>
              <a:cs typeface="Consolas"/>
              <a:sym typeface="Consolas"/>
            </a:endParaRPr>
          </a:p>
        </p:txBody>
      </p:sp>
      <p:sp>
        <p:nvSpPr>
          <p:cNvPr id="4749" name="Google Shape;4749;p236"/>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G-0@1 : bar = [372,1]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750" name="Google Shape;4750;p236"/>
          <p:cNvCxnSpPr>
            <a:stCxn id="4738" idx="2"/>
            <a:endCxn id="4749"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4751" name="Google Shape;4751;p236"/>
          <p:cNvSpPr/>
          <p:nvPr/>
        </p:nvSpPr>
        <p:spPr>
          <a:xfrm>
            <a:off x="3693650" y="1520755"/>
            <a:ext cx="3408875" cy="800725"/>
          </a:xfrm>
          <a:custGeom>
            <a:rect b="b" l="l" r="r" t="t"/>
            <a:pathLst>
              <a:path extrusionOk="0" h="32029" w="136355">
                <a:moveTo>
                  <a:pt x="136355" y="11317"/>
                </a:moveTo>
                <a:cubicBezTo>
                  <a:pt x="124273" y="9534"/>
                  <a:pt x="86588" y="-2836"/>
                  <a:pt x="63862" y="616"/>
                </a:cubicBezTo>
                <a:cubicBezTo>
                  <a:pt x="41136" y="4068"/>
                  <a:pt x="10644" y="26794"/>
                  <a:pt x="0" y="32029"/>
                </a:cubicBezTo>
              </a:path>
            </a:pathLst>
          </a:custGeom>
          <a:noFill/>
          <a:ln cap="flat" cmpd="sng" w="19050">
            <a:solidFill>
              <a:schemeClr val="dk2"/>
            </a:solidFill>
            <a:prstDash val="solid"/>
            <a:round/>
            <a:headEnd len="med" w="med" type="none"/>
            <a:tailEnd len="med" w="med" type="triangle"/>
          </a:ln>
        </p:spPr>
      </p:sp>
      <p:sp>
        <p:nvSpPr>
          <p:cNvPr id="4752" name="Google Shape;4752;p236"/>
          <p:cNvSpPr txBox="1"/>
          <p:nvPr/>
        </p:nvSpPr>
        <p:spPr>
          <a:xfrm>
            <a:off x="4600900" y="1113100"/>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 S-0@17 S-1@27 S-2@22</a:t>
            </a:r>
            <a:endParaRPr b="1">
              <a:solidFill>
                <a:srgbClr val="FF0000"/>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txBox="1"/>
          <p:nvPr>
            <p:ph type="ctrTitle"/>
          </p:nvPr>
        </p:nvSpPr>
        <p:spPr>
          <a:xfrm>
            <a:off x="685800" y="2162548"/>
            <a:ext cx="7772400" cy="8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can we go farther?</a:t>
            </a:r>
            <a:endParaRPr>
              <a:latin typeface="Calibri"/>
              <a:ea typeface="Calibri"/>
              <a:cs typeface="Calibri"/>
              <a:sym typeface="Calibri"/>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6" name="Shape 4756"/>
        <p:cNvGrpSpPr/>
        <p:nvPr/>
      </p:nvGrpSpPr>
      <p:grpSpPr>
        <a:xfrm>
          <a:off x="0" y="0"/>
          <a:ext cx="0" cy="0"/>
          <a:chOff x="0" y="0"/>
          <a:chExt cx="0" cy="0"/>
        </a:xfrm>
      </p:grpSpPr>
      <p:sp>
        <p:nvSpPr>
          <p:cNvPr id="4757" name="Google Shape;4757;p2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758" name="Google Shape;4758;p237"/>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759" name="Google Shape;4759;p237"/>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760" name="Google Shape;4760;p237"/>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761" name="Google Shape;4761;p237"/>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762" name="Google Shape;4762;p237"/>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763" name="Google Shape;4763;p237"/>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764" name="Google Shape;4764;p237"/>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765" name="Google Shape;4765;p237"/>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G-0@0</a:t>
            </a:r>
            <a:r>
              <a:rPr b="1" lang="en">
                <a:latin typeface="Consolas"/>
                <a:ea typeface="Consolas"/>
                <a:cs typeface="Consolas"/>
                <a:sym typeface="Consolas"/>
              </a:rPr>
              <a:t>  :</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S-0@18</a:t>
            </a:r>
            <a:r>
              <a:rPr b="1" lang="en">
                <a:latin typeface="Consolas"/>
                <a:ea typeface="Consolas"/>
                <a:cs typeface="Consolas"/>
                <a:sym typeface="Consolas"/>
              </a:rPr>
              <a:t>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766" name="Google Shape;4766;p237"/>
          <p:cNvCxnSpPr>
            <a:stCxn id="4759" idx="2"/>
            <a:endCxn id="4767"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768" name="Google Shape;4768;p237"/>
          <p:cNvCxnSpPr>
            <a:stCxn id="4760" idx="2"/>
            <a:endCxn id="4769"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770" name="Google Shape;4770;p237"/>
          <p:cNvCxnSpPr>
            <a:stCxn id="4758" idx="2"/>
            <a:endCxn id="4765"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767" name="Google Shape;4767;p237"/>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769" name="Google Shape;4769;p237"/>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771" name="Google Shape;4771;p237"/>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a:t>
            </a:r>
            <a:endParaRPr b="1">
              <a:latin typeface="Consolas"/>
              <a:ea typeface="Consolas"/>
              <a:cs typeface="Consolas"/>
              <a:sym typeface="Consolas"/>
            </a:endParaRPr>
          </a:p>
        </p:txBody>
      </p:sp>
      <p:sp>
        <p:nvSpPr>
          <p:cNvPr id="4772" name="Google Shape;4772;p237"/>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G-0@1 : bar = [372,1]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773" name="Google Shape;4773;p237"/>
          <p:cNvCxnSpPr>
            <a:stCxn id="4761" idx="2"/>
            <a:endCxn id="4772"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4774" name="Google Shape;4774;p237"/>
          <p:cNvSpPr/>
          <p:nvPr/>
        </p:nvSpPr>
        <p:spPr>
          <a:xfrm>
            <a:off x="3693650" y="1520755"/>
            <a:ext cx="3408875" cy="800725"/>
          </a:xfrm>
          <a:custGeom>
            <a:rect b="b" l="l" r="r" t="t"/>
            <a:pathLst>
              <a:path extrusionOk="0" h="32029" w="136355">
                <a:moveTo>
                  <a:pt x="136355" y="11317"/>
                </a:moveTo>
                <a:cubicBezTo>
                  <a:pt x="124273" y="9534"/>
                  <a:pt x="86588" y="-2836"/>
                  <a:pt x="63862" y="616"/>
                </a:cubicBezTo>
                <a:cubicBezTo>
                  <a:pt x="41136" y="4068"/>
                  <a:pt x="10644" y="26794"/>
                  <a:pt x="0" y="32029"/>
                </a:cubicBezTo>
              </a:path>
            </a:pathLst>
          </a:custGeom>
          <a:noFill/>
          <a:ln cap="flat" cmpd="sng" w="19050">
            <a:solidFill>
              <a:schemeClr val="dk2"/>
            </a:solidFill>
            <a:prstDash val="solid"/>
            <a:round/>
            <a:headEnd len="med" w="med" type="none"/>
            <a:tailEnd len="med" w="med" type="triangle"/>
          </a:ln>
        </p:spPr>
      </p:sp>
      <p:sp>
        <p:nvSpPr>
          <p:cNvPr id="4775" name="Google Shape;4775;p237"/>
          <p:cNvSpPr txBox="1"/>
          <p:nvPr/>
        </p:nvSpPr>
        <p:spPr>
          <a:xfrm>
            <a:off x="4600900" y="1113100"/>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 S-0@17 S-1@27 S-2@22</a:t>
            </a:r>
            <a:endParaRPr b="1">
              <a:solidFill>
                <a:srgbClr val="FF0000"/>
              </a:solidFill>
              <a:latin typeface="Consolas"/>
              <a:ea typeface="Consolas"/>
              <a:cs typeface="Consolas"/>
              <a:sym typeface="Consolas"/>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9" name="Shape 4779"/>
        <p:cNvGrpSpPr/>
        <p:nvPr/>
      </p:nvGrpSpPr>
      <p:grpSpPr>
        <a:xfrm>
          <a:off x="0" y="0"/>
          <a:ext cx="0" cy="0"/>
          <a:chOff x="0" y="0"/>
          <a:chExt cx="0" cy="0"/>
        </a:xfrm>
      </p:grpSpPr>
      <p:sp>
        <p:nvSpPr>
          <p:cNvPr id="4780" name="Google Shape;4780;p2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781" name="Google Shape;4781;p238"/>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782" name="Google Shape;4782;p238"/>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783" name="Google Shape;4783;p238"/>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784" name="Google Shape;4784;p238"/>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785" name="Google Shape;4785;p238"/>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786" name="Google Shape;4786;p238"/>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787" name="Google Shape;4787;p238"/>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788" name="Google Shape;4788;p238"/>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G-0@0</a:t>
            </a:r>
            <a:r>
              <a:rPr b="1" lang="en">
                <a:latin typeface="Consolas"/>
                <a:ea typeface="Consolas"/>
                <a:cs typeface="Consolas"/>
                <a:sym typeface="Consolas"/>
              </a:rPr>
              <a:t>  :</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S-0@18</a:t>
            </a:r>
            <a:r>
              <a:rPr b="1" lang="en">
                <a:latin typeface="Consolas"/>
                <a:ea typeface="Consolas"/>
                <a:cs typeface="Consolas"/>
                <a:sym typeface="Consolas"/>
              </a:rPr>
              <a:t>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789" name="Google Shape;4789;p238"/>
          <p:cNvCxnSpPr>
            <a:stCxn id="4782" idx="2"/>
            <a:endCxn id="4790"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791" name="Google Shape;4791;p238"/>
          <p:cNvCxnSpPr>
            <a:stCxn id="4783" idx="2"/>
            <a:endCxn id="4792"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793" name="Google Shape;4793;p238"/>
          <p:cNvCxnSpPr>
            <a:stCxn id="4781" idx="2"/>
            <a:endCxn id="4788"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790" name="Google Shape;4790;p238"/>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792" name="Google Shape;4792;p238"/>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794" name="Google Shape;4794;p238"/>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a:t>
            </a:r>
            <a:endParaRPr b="1">
              <a:latin typeface="Consolas"/>
              <a:ea typeface="Consolas"/>
              <a:cs typeface="Consolas"/>
              <a:sym typeface="Consolas"/>
            </a:endParaRPr>
          </a:p>
        </p:txBody>
      </p:sp>
      <p:sp>
        <p:nvSpPr>
          <p:cNvPr id="4795" name="Google Shape;4795;p238"/>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G-0@1 : bar = [372,1]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796" name="Google Shape;4796;p238"/>
          <p:cNvCxnSpPr>
            <a:stCxn id="4784" idx="2"/>
            <a:endCxn id="4795"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0" name="Shape 4800"/>
        <p:cNvGrpSpPr/>
        <p:nvPr/>
      </p:nvGrpSpPr>
      <p:grpSpPr>
        <a:xfrm>
          <a:off x="0" y="0"/>
          <a:ext cx="0" cy="0"/>
          <a:chOff x="0" y="0"/>
          <a:chExt cx="0" cy="0"/>
        </a:xfrm>
      </p:grpSpPr>
      <p:sp>
        <p:nvSpPr>
          <p:cNvPr id="4801" name="Google Shape;4801;p2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802" name="Google Shape;4802;p239"/>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803" name="Google Shape;4803;p239"/>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804" name="Google Shape;4804;p239"/>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805" name="Google Shape;4805;p239"/>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806" name="Google Shape;4806;p239"/>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807" name="Google Shape;4807;p239"/>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808" name="Google Shape;4808;p239"/>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809" name="Google Shape;4809;p239"/>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G-0@0</a:t>
            </a:r>
            <a:r>
              <a:rPr b="1" lang="en">
                <a:latin typeface="Consolas"/>
                <a:ea typeface="Consolas"/>
                <a:cs typeface="Consolas"/>
                <a:sym typeface="Consolas"/>
              </a:rPr>
              <a:t>  :</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S-0@18</a:t>
            </a:r>
            <a:r>
              <a:rPr b="1" lang="en">
                <a:latin typeface="Consolas"/>
                <a:ea typeface="Consolas"/>
                <a:cs typeface="Consolas"/>
                <a:sym typeface="Consolas"/>
              </a:rPr>
              <a:t>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810" name="Google Shape;4810;p239"/>
          <p:cNvCxnSpPr>
            <a:stCxn id="4803" idx="2"/>
            <a:endCxn id="4811"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812" name="Google Shape;4812;p239"/>
          <p:cNvCxnSpPr>
            <a:stCxn id="4804" idx="2"/>
            <a:endCxn id="4813"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814" name="Google Shape;4814;p239"/>
          <p:cNvCxnSpPr>
            <a:stCxn id="4802" idx="2"/>
            <a:endCxn id="4809"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811" name="Google Shape;4811;p239"/>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813" name="Google Shape;4813;p239"/>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815" name="Google Shape;4815;p239"/>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a:t>
            </a:r>
            <a:endParaRPr b="1">
              <a:latin typeface="Consolas"/>
              <a:ea typeface="Consolas"/>
              <a:cs typeface="Consolas"/>
              <a:sym typeface="Consolas"/>
            </a:endParaRPr>
          </a:p>
        </p:txBody>
      </p:sp>
      <p:sp>
        <p:nvSpPr>
          <p:cNvPr id="4816" name="Google Shape;4816;p239"/>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G-0@1 : bar = [372,1]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817" name="Google Shape;4817;p239"/>
          <p:cNvCxnSpPr>
            <a:stCxn id="4805" idx="2"/>
            <a:endCxn id="4816"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4818" name="Google Shape;4818;p239"/>
          <p:cNvSpPr/>
          <p:nvPr/>
        </p:nvSpPr>
        <p:spPr>
          <a:xfrm>
            <a:off x="3693650" y="1520755"/>
            <a:ext cx="3408875" cy="800725"/>
          </a:xfrm>
          <a:custGeom>
            <a:rect b="b" l="l" r="r" t="t"/>
            <a:pathLst>
              <a:path extrusionOk="0" h="32029" w="136355">
                <a:moveTo>
                  <a:pt x="136355" y="11317"/>
                </a:moveTo>
                <a:cubicBezTo>
                  <a:pt x="124273" y="9534"/>
                  <a:pt x="86588" y="-2836"/>
                  <a:pt x="63862" y="616"/>
                </a:cubicBezTo>
                <a:cubicBezTo>
                  <a:pt x="41136" y="4068"/>
                  <a:pt x="10644" y="26794"/>
                  <a:pt x="0" y="32029"/>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2" name="Shape 4822"/>
        <p:cNvGrpSpPr/>
        <p:nvPr/>
      </p:nvGrpSpPr>
      <p:grpSpPr>
        <a:xfrm>
          <a:off x="0" y="0"/>
          <a:ext cx="0" cy="0"/>
          <a:chOff x="0" y="0"/>
          <a:chExt cx="0" cy="0"/>
        </a:xfrm>
      </p:grpSpPr>
      <p:sp>
        <p:nvSpPr>
          <p:cNvPr id="4823" name="Google Shape;4823;p2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824" name="Google Shape;4824;p240"/>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825" name="Google Shape;4825;p240"/>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826" name="Google Shape;4826;p240"/>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827" name="Google Shape;4827;p240"/>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828" name="Google Shape;4828;p240"/>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829" name="Google Shape;4829;p240"/>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830" name="Google Shape;4830;p240"/>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831" name="Google Shape;4831;p240"/>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832" name="Google Shape;4832;p240"/>
          <p:cNvCxnSpPr>
            <a:stCxn id="4825" idx="2"/>
            <a:endCxn id="4833"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834" name="Google Shape;4834;p240"/>
          <p:cNvCxnSpPr>
            <a:stCxn id="4826" idx="2"/>
            <a:endCxn id="4835"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836" name="Google Shape;4836;p240"/>
          <p:cNvCxnSpPr>
            <a:stCxn id="4824" idx="2"/>
            <a:endCxn id="4831"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833" name="Google Shape;4833;p240"/>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835" name="Google Shape;4835;p240"/>
          <p:cNvSpPr txBox="1"/>
          <p:nvPr/>
        </p:nvSpPr>
        <p:spPr>
          <a:xfrm>
            <a:off x="6213225" y="2879050"/>
            <a:ext cx="2429100" cy="6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S-0@17 : foo = [“A”,17]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837" name="Google Shape;4837;p240"/>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a:t>
            </a:r>
            <a:endParaRPr b="1">
              <a:latin typeface="Consolas"/>
              <a:ea typeface="Consolas"/>
              <a:cs typeface="Consolas"/>
              <a:sym typeface="Consolas"/>
            </a:endParaRPr>
          </a:p>
        </p:txBody>
      </p:sp>
      <p:sp>
        <p:nvSpPr>
          <p:cNvPr id="4838" name="Google Shape;4838;p240"/>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G-0@1 : bar = [372,1]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839" name="Google Shape;4839;p240"/>
          <p:cNvCxnSpPr>
            <a:stCxn id="4827" idx="2"/>
            <a:endCxn id="4838"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4840" name="Google Shape;4840;p240"/>
          <p:cNvSpPr/>
          <p:nvPr/>
        </p:nvSpPr>
        <p:spPr>
          <a:xfrm>
            <a:off x="3693650" y="1520755"/>
            <a:ext cx="3408875" cy="800725"/>
          </a:xfrm>
          <a:custGeom>
            <a:rect b="b" l="l" r="r" t="t"/>
            <a:pathLst>
              <a:path extrusionOk="0" h="32029" w="136355">
                <a:moveTo>
                  <a:pt x="136355" y="11317"/>
                </a:moveTo>
                <a:cubicBezTo>
                  <a:pt x="124273" y="9534"/>
                  <a:pt x="86588" y="-2836"/>
                  <a:pt x="63862" y="616"/>
                </a:cubicBezTo>
                <a:cubicBezTo>
                  <a:pt x="41136" y="4068"/>
                  <a:pt x="10644" y="26794"/>
                  <a:pt x="0" y="32029"/>
                </a:cubicBezTo>
              </a:path>
            </a:pathLst>
          </a:custGeom>
          <a:noFill/>
          <a:ln cap="flat" cmpd="sng" w="19050">
            <a:solidFill>
              <a:schemeClr val="dk2"/>
            </a:solidFill>
            <a:prstDash val="solid"/>
            <a:round/>
            <a:headEnd len="med" w="med" type="triangle"/>
            <a:tailEnd len="med" w="med" type="none"/>
          </a:ln>
        </p:spPr>
      </p:sp>
      <p:sp>
        <p:nvSpPr>
          <p:cNvPr id="4841" name="Google Shape;4841;p240"/>
          <p:cNvSpPr txBox="1"/>
          <p:nvPr/>
        </p:nvSpPr>
        <p:spPr>
          <a:xfrm>
            <a:off x="4600900" y="1113100"/>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[G-0@0]</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[S-0,foo,“Q”,18]</a:t>
            </a:r>
            <a:endParaRPr b="1">
              <a:solidFill>
                <a:srgbClr val="FF0000"/>
              </a:solidFill>
              <a:latin typeface="Consolas"/>
              <a:ea typeface="Consolas"/>
              <a:cs typeface="Consolas"/>
              <a:sym typeface="Consolas"/>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5" name="Shape 4845"/>
        <p:cNvGrpSpPr/>
        <p:nvPr/>
      </p:nvGrpSpPr>
      <p:grpSpPr>
        <a:xfrm>
          <a:off x="0" y="0"/>
          <a:ext cx="0" cy="0"/>
          <a:chOff x="0" y="0"/>
          <a:chExt cx="0" cy="0"/>
        </a:xfrm>
      </p:grpSpPr>
      <p:sp>
        <p:nvSpPr>
          <p:cNvPr id="4846" name="Google Shape;4846;p2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847" name="Google Shape;4847;p241"/>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848" name="Google Shape;4848;p241"/>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849" name="Google Shape;4849;p241"/>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850" name="Google Shape;4850;p241"/>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851" name="Google Shape;4851;p241"/>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852" name="Google Shape;4852;p241"/>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853" name="Google Shape;4853;p241"/>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854" name="Google Shape;4854;p241"/>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855" name="Google Shape;4855;p241"/>
          <p:cNvCxnSpPr>
            <a:stCxn id="4848" idx="2"/>
            <a:endCxn id="4856"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857" name="Google Shape;4857;p241"/>
          <p:cNvCxnSpPr>
            <a:stCxn id="4849" idx="2"/>
            <a:endCxn id="4858"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859" name="Google Shape;4859;p241"/>
          <p:cNvCxnSpPr>
            <a:stCxn id="4847" idx="2"/>
            <a:endCxn id="4854"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856" name="Google Shape;4856;p241"/>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858" name="Google Shape;4858;p241"/>
          <p:cNvSpPr txBox="1"/>
          <p:nvPr/>
        </p:nvSpPr>
        <p:spPr>
          <a:xfrm>
            <a:off x="6213225" y="28790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G-0@0 </a:t>
            </a:r>
            <a:r>
              <a:rPr b="1" lang="en">
                <a:latin typeface="Consolas"/>
                <a:ea typeface="Consolas"/>
                <a:cs typeface="Consolas"/>
                <a:sym typeface="Consolas"/>
              </a:rPr>
              <a:t> :</a:t>
            </a:r>
            <a:endParaRPr b="1">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S-0@</a:t>
            </a:r>
            <a:r>
              <a:rPr b="1" lang="en">
                <a:solidFill>
                  <a:srgbClr val="FF0000"/>
                </a:solidFill>
                <a:latin typeface="Consolas"/>
                <a:ea typeface="Consolas"/>
                <a:cs typeface="Consolas"/>
                <a:sym typeface="Consolas"/>
              </a:rPr>
              <a:t>18</a:t>
            </a:r>
            <a:r>
              <a:rPr b="1" lang="en">
                <a:solidFill>
                  <a:schemeClr val="dk1"/>
                </a:solidFill>
                <a:latin typeface="Consolas"/>
                <a:ea typeface="Consolas"/>
                <a:cs typeface="Consolas"/>
                <a:sym typeface="Consolas"/>
              </a:rPr>
              <a:t> : </a:t>
            </a:r>
            <a:r>
              <a:rPr b="1" lang="en">
                <a:solidFill>
                  <a:srgbClr val="FF0000"/>
                </a:solidFill>
                <a:latin typeface="Consolas"/>
                <a:ea typeface="Consolas"/>
                <a:cs typeface="Consolas"/>
                <a:sym typeface="Consolas"/>
              </a:rPr>
              <a:t>foo = [“Q”,18]</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S-1@27 : foo = [“B”,27]</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
                <a:solidFill>
                  <a:schemeClr val="dk1"/>
                </a:solidFill>
                <a:latin typeface="Consolas"/>
                <a:ea typeface="Consolas"/>
                <a:cs typeface="Consolas"/>
                <a:sym typeface="Consolas"/>
              </a:rPr>
              <a:t>S-2@22 : foo = [“K”,22]</a:t>
            </a:r>
            <a:endParaRPr b="1">
              <a:latin typeface="Consolas"/>
              <a:ea typeface="Consolas"/>
              <a:cs typeface="Consolas"/>
              <a:sym typeface="Consolas"/>
            </a:endParaRPr>
          </a:p>
        </p:txBody>
      </p:sp>
      <p:sp>
        <p:nvSpPr>
          <p:cNvPr id="4860" name="Google Shape;4860;p241"/>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a:t>
            </a:r>
            <a:endParaRPr b="1">
              <a:latin typeface="Consolas"/>
              <a:ea typeface="Consolas"/>
              <a:cs typeface="Consolas"/>
              <a:sym typeface="Consolas"/>
            </a:endParaRPr>
          </a:p>
        </p:txBody>
      </p:sp>
      <p:sp>
        <p:nvSpPr>
          <p:cNvPr id="4861" name="Google Shape;4861;p241"/>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G-0@1 : bar = [372,1]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862" name="Google Shape;4862;p241"/>
          <p:cNvCxnSpPr>
            <a:stCxn id="4850" idx="2"/>
            <a:endCxn id="4861"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4863" name="Google Shape;4863;p241"/>
          <p:cNvSpPr/>
          <p:nvPr/>
        </p:nvSpPr>
        <p:spPr>
          <a:xfrm>
            <a:off x="3693650" y="1520755"/>
            <a:ext cx="3408875" cy="800725"/>
          </a:xfrm>
          <a:custGeom>
            <a:rect b="b" l="l" r="r" t="t"/>
            <a:pathLst>
              <a:path extrusionOk="0" h="32029" w="136355">
                <a:moveTo>
                  <a:pt x="136355" y="11317"/>
                </a:moveTo>
                <a:cubicBezTo>
                  <a:pt x="124273" y="9534"/>
                  <a:pt x="86588" y="-2836"/>
                  <a:pt x="63862" y="616"/>
                </a:cubicBezTo>
                <a:cubicBezTo>
                  <a:pt x="41136" y="4068"/>
                  <a:pt x="10644" y="26794"/>
                  <a:pt x="0" y="32029"/>
                </a:cubicBezTo>
              </a:path>
            </a:pathLst>
          </a:custGeom>
          <a:noFill/>
          <a:ln cap="flat" cmpd="sng" w="19050">
            <a:solidFill>
              <a:schemeClr val="dk2"/>
            </a:solidFill>
            <a:prstDash val="solid"/>
            <a:round/>
            <a:headEnd len="med" w="med" type="triangle"/>
            <a:tailEnd len="med" w="med" type="none"/>
          </a:ln>
        </p:spPr>
      </p:sp>
      <p:sp>
        <p:nvSpPr>
          <p:cNvPr id="4864" name="Google Shape;4864;p241"/>
          <p:cNvSpPr txBox="1"/>
          <p:nvPr/>
        </p:nvSpPr>
        <p:spPr>
          <a:xfrm>
            <a:off x="4600900" y="1113100"/>
            <a:ext cx="24291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[G-0@0]</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[S-0,foo,“Q”,18]</a:t>
            </a:r>
            <a:endParaRPr b="1">
              <a:solidFill>
                <a:srgbClr val="FF0000"/>
              </a:solidFill>
              <a:latin typeface="Consolas"/>
              <a:ea typeface="Consolas"/>
              <a:cs typeface="Consolas"/>
              <a:sym typeface="Consolas"/>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8" name="Shape 4868"/>
        <p:cNvGrpSpPr/>
        <p:nvPr/>
      </p:nvGrpSpPr>
      <p:grpSpPr>
        <a:xfrm>
          <a:off x="0" y="0"/>
          <a:ext cx="0" cy="0"/>
          <a:chOff x="0" y="0"/>
          <a:chExt cx="0" cy="0"/>
        </a:xfrm>
      </p:grpSpPr>
      <p:sp>
        <p:nvSpPr>
          <p:cNvPr id="4869" name="Google Shape;4869;p2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870" name="Google Shape;4870;p242"/>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871" name="Google Shape;4871;p242"/>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872" name="Google Shape;4872;p242"/>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873" name="Google Shape;4873;p242"/>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874" name="Google Shape;4874;p242"/>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18</a:t>
            </a:r>
            <a:endParaRPr b="1">
              <a:latin typeface="Consolas"/>
              <a:ea typeface="Consolas"/>
              <a:cs typeface="Consolas"/>
              <a:sym typeface="Consolas"/>
            </a:endParaRPr>
          </a:p>
        </p:txBody>
      </p:sp>
      <p:sp>
        <p:nvSpPr>
          <p:cNvPr id="4875" name="Google Shape;4875;p242"/>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27</a:t>
            </a:r>
            <a:endParaRPr b="1">
              <a:latin typeface="Consolas"/>
              <a:ea typeface="Consolas"/>
              <a:cs typeface="Consolas"/>
              <a:sym typeface="Consolas"/>
            </a:endParaRPr>
          </a:p>
        </p:txBody>
      </p:sp>
      <p:sp>
        <p:nvSpPr>
          <p:cNvPr id="4876" name="Google Shape;4876;p242"/>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22</a:t>
            </a:r>
            <a:endParaRPr b="1">
              <a:latin typeface="Consolas"/>
              <a:ea typeface="Consolas"/>
              <a:cs typeface="Consolas"/>
              <a:sym typeface="Consolas"/>
            </a:endParaRPr>
          </a:p>
        </p:txBody>
      </p:sp>
      <p:sp>
        <p:nvSpPr>
          <p:cNvPr id="4877" name="Google Shape;4877;p242"/>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cxnSp>
        <p:nvCxnSpPr>
          <p:cNvPr id="4878" name="Google Shape;4878;p242"/>
          <p:cNvCxnSpPr>
            <a:stCxn id="4871" idx="2"/>
            <a:endCxn id="487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880" name="Google Shape;4880;p242"/>
          <p:cNvCxnSpPr>
            <a:stCxn id="4872" idx="2"/>
            <a:endCxn id="488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882" name="Google Shape;4882;p242"/>
          <p:cNvCxnSpPr>
            <a:stCxn id="4870" idx="2"/>
            <a:endCxn id="487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879" name="Google Shape;4879;p242"/>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881" name="Google Shape;4881;p242"/>
          <p:cNvSpPr txBox="1"/>
          <p:nvPr/>
        </p:nvSpPr>
        <p:spPr>
          <a:xfrm>
            <a:off x="6213225" y="28790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S-0@18 : foo = [“Q”,18]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 foo = [“K”,22]</a:t>
            </a:r>
            <a:endParaRPr b="1">
              <a:latin typeface="Consolas"/>
              <a:ea typeface="Consolas"/>
              <a:cs typeface="Consolas"/>
              <a:sym typeface="Consolas"/>
            </a:endParaRPr>
          </a:p>
        </p:txBody>
      </p:sp>
      <p:sp>
        <p:nvSpPr>
          <p:cNvPr id="4883" name="Google Shape;4883;p242"/>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vc = 1</a:t>
            </a:r>
            <a:endParaRPr b="1">
              <a:latin typeface="Consolas"/>
              <a:ea typeface="Consolas"/>
              <a:cs typeface="Consolas"/>
              <a:sym typeface="Consolas"/>
            </a:endParaRPr>
          </a:p>
        </p:txBody>
      </p:sp>
      <p:sp>
        <p:nvSpPr>
          <p:cNvPr id="4884" name="Google Shape;4884;p242"/>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G-0@1 : bar = [372,1]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S-0@17: foo = [“A”,17]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S-1@27: foo = [“B”,27]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S-2@22: foo = [“K”,22]</a:t>
            </a:r>
            <a:endParaRPr b="1">
              <a:latin typeface="Consolas"/>
              <a:ea typeface="Consolas"/>
              <a:cs typeface="Consolas"/>
              <a:sym typeface="Consolas"/>
            </a:endParaRPr>
          </a:p>
        </p:txBody>
      </p:sp>
      <p:cxnSp>
        <p:nvCxnSpPr>
          <p:cNvPr id="4885" name="Google Shape;4885;p242"/>
          <p:cNvCxnSpPr>
            <a:stCxn id="4873" idx="2"/>
            <a:endCxn id="4884"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9" name="Shape 4889"/>
        <p:cNvGrpSpPr/>
        <p:nvPr/>
      </p:nvGrpSpPr>
      <p:grpSpPr>
        <a:xfrm>
          <a:off x="0" y="0"/>
          <a:ext cx="0" cy="0"/>
          <a:chOff x="0" y="0"/>
          <a:chExt cx="0" cy="0"/>
        </a:xfrm>
      </p:grpSpPr>
      <p:sp>
        <p:nvSpPr>
          <p:cNvPr id="4890" name="Google Shape;4890;p2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891" name="Google Shape;4891;p243"/>
          <p:cNvSpPr txBox="1"/>
          <p:nvPr>
            <p:ph idx="4294967295" type="ctrTitle"/>
          </p:nvPr>
        </p:nvSpPr>
        <p:spPr>
          <a:xfrm>
            <a:off x="685800" y="1693500"/>
            <a:ext cx="7772400" cy="175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every connected node is</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informed of the state</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of every other connected node</a:t>
            </a:r>
            <a:endParaRPr>
              <a:latin typeface="Calibri"/>
              <a:ea typeface="Calibri"/>
              <a:cs typeface="Calibri"/>
              <a:sym typeface="Calibri"/>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5" name="Shape 4895"/>
        <p:cNvGrpSpPr/>
        <p:nvPr/>
      </p:nvGrpSpPr>
      <p:grpSpPr>
        <a:xfrm>
          <a:off x="0" y="0"/>
          <a:ext cx="0" cy="0"/>
          <a:chOff x="0" y="0"/>
          <a:chExt cx="0" cy="0"/>
        </a:xfrm>
      </p:grpSpPr>
      <p:sp>
        <p:nvSpPr>
          <p:cNvPr id="4896" name="Google Shape;4896;p2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
        <p:nvSpPr>
          <p:cNvPr id="4897" name="Google Shape;4897;p244"/>
          <p:cNvSpPr txBox="1"/>
          <p:nvPr>
            <p:ph idx="4294967295" type="ctrTitle"/>
          </p:nvPr>
        </p:nvSpPr>
        <p:spPr>
          <a:xfrm>
            <a:off x="685800" y="2252400"/>
            <a:ext cx="7772400" cy="63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we can now have global state</a:t>
            </a:r>
            <a:endParaRPr>
              <a:latin typeface="Calibri"/>
              <a:ea typeface="Calibri"/>
              <a:cs typeface="Calibri"/>
              <a:sym typeface="Calibri"/>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1" name="Shape 4901"/>
        <p:cNvGrpSpPr/>
        <p:nvPr/>
      </p:nvGrpSpPr>
      <p:grpSpPr>
        <a:xfrm>
          <a:off x="0" y="0"/>
          <a:ext cx="0" cy="0"/>
          <a:chOff x="0" y="0"/>
          <a:chExt cx="0" cy="0"/>
        </a:xfrm>
      </p:grpSpPr>
      <p:sp>
        <p:nvSpPr>
          <p:cNvPr id="4902" name="Google Shape;4902;p24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pushing data - gossip</a:t>
            </a:r>
            <a:endParaRPr>
              <a:latin typeface="Calibri"/>
              <a:ea typeface="Calibri"/>
              <a:cs typeface="Calibri"/>
              <a:sym typeface="Calibri"/>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6" name="Shape 4906"/>
        <p:cNvGrpSpPr/>
        <p:nvPr/>
      </p:nvGrpSpPr>
      <p:grpSpPr>
        <a:xfrm>
          <a:off x="0" y="0"/>
          <a:ext cx="0" cy="0"/>
          <a:chOff x="0" y="0"/>
          <a:chExt cx="0" cy="0"/>
        </a:xfrm>
      </p:grpSpPr>
      <p:sp>
        <p:nvSpPr>
          <p:cNvPr id="4907" name="Google Shape;4907;p246"/>
          <p:cNvSpPr txBox="1"/>
          <p:nvPr>
            <p:ph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failure detection</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1" name="Shape 141"/>
        <p:cNvGrpSpPr/>
        <p:nvPr/>
      </p:nvGrpSpPr>
      <p:grpSpPr>
        <a:xfrm>
          <a:off x="0" y="0"/>
          <a:ext cx="0" cy="0"/>
          <a:chOff x="0" y="0"/>
          <a:chExt cx="0" cy="0"/>
        </a:xfrm>
      </p:grpSpPr>
      <p:pic>
        <p:nvPicPr>
          <p:cNvPr id="142" name="Google Shape;142;p31"/>
          <p:cNvPicPr preferRelativeResize="0"/>
          <p:nvPr/>
        </p:nvPicPr>
        <p:blipFill>
          <a:blip r:embed="rId3">
            <a:alphaModFix/>
          </a:blip>
          <a:stretch>
            <a:fillRect/>
          </a:stretch>
        </p:blipFill>
        <p:spPr>
          <a:xfrm>
            <a:off x="1362073" y="0"/>
            <a:ext cx="6419849" cy="514350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1" name="Shape 4911"/>
        <p:cNvGrpSpPr/>
        <p:nvPr/>
      </p:nvGrpSpPr>
      <p:grpSpPr>
        <a:xfrm>
          <a:off x="0" y="0"/>
          <a:ext cx="0" cy="0"/>
          <a:chOff x="0" y="0"/>
          <a:chExt cx="0" cy="0"/>
        </a:xfrm>
      </p:grpSpPr>
      <p:sp>
        <p:nvSpPr>
          <p:cNvPr id="4912" name="Google Shape;4912;p2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a:t>
            </a:r>
            <a:endParaRPr>
              <a:latin typeface="Calibri"/>
              <a:ea typeface="Calibri"/>
              <a:cs typeface="Calibri"/>
              <a:sym typeface="Calibri"/>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6" name="Shape 4916"/>
        <p:cNvGrpSpPr/>
        <p:nvPr/>
      </p:nvGrpSpPr>
      <p:grpSpPr>
        <a:xfrm>
          <a:off x="0" y="0"/>
          <a:ext cx="0" cy="0"/>
          <a:chOff x="0" y="0"/>
          <a:chExt cx="0" cy="0"/>
        </a:xfrm>
      </p:grpSpPr>
      <p:sp>
        <p:nvSpPr>
          <p:cNvPr id="4917" name="Google Shape;4917;p2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a:t>
            </a:r>
            <a:endParaRPr>
              <a:latin typeface="Calibri"/>
              <a:ea typeface="Calibri"/>
              <a:cs typeface="Calibri"/>
              <a:sym typeface="Calibri"/>
            </a:endParaRPr>
          </a:p>
        </p:txBody>
      </p:sp>
      <p:sp>
        <p:nvSpPr>
          <p:cNvPr id="4918" name="Google Shape;4918;p248"/>
          <p:cNvSpPr txBox="1"/>
          <p:nvPr>
            <p:ph idx="4294967295" type="ctrTitle"/>
          </p:nvPr>
        </p:nvSpPr>
        <p:spPr>
          <a:xfrm>
            <a:off x="685800" y="2153100"/>
            <a:ext cx="7772400" cy="122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gossip</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2" name="Shape 4922"/>
        <p:cNvGrpSpPr/>
        <p:nvPr/>
      </p:nvGrpSpPr>
      <p:grpSpPr>
        <a:xfrm>
          <a:off x="0" y="0"/>
          <a:ext cx="0" cy="0"/>
          <a:chOff x="0" y="0"/>
          <a:chExt cx="0" cy="0"/>
        </a:xfrm>
      </p:grpSpPr>
      <p:sp>
        <p:nvSpPr>
          <p:cNvPr id="4923" name="Google Shape;4923;p2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a:t>
            </a:r>
            <a:endParaRPr>
              <a:latin typeface="Calibri"/>
              <a:ea typeface="Calibri"/>
              <a:cs typeface="Calibri"/>
              <a:sym typeface="Calibri"/>
            </a:endParaRPr>
          </a:p>
        </p:txBody>
      </p:sp>
      <p:sp>
        <p:nvSpPr>
          <p:cNvPr id="4924" name="Google Shape;4924;p249"/>
          <p:cNvSpPr txBox="1"/>
          <p:nvPr>
            <p:ph idx="4294967295" type="ctrTitle"/>
          </p:nvPr>
        </p:nvSpPr>
        <p:spPr>
          <a:xfrm>
            <a:off x="685800" y="2153100"/>
            <a:ext cx="7772400" cy="122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trike="sngStrike">
                <a:latin typeface="Calibri"/>
                <a:ea typeface="Calibri"/>
                <a:cs typeface="Calibri"/>
                <a:sym typeface="Calibri"/>
              </a:rPr>
              <a:t>gossip</a:t>
            </a:r>
            <a:endParaRPr strike="sngStrike">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8" name="Shape 4928"/>
        <p:cNvGrpSpPr/>
        <p:nvPr/>
      </p:nvGrpSpPr>
      <p:grpSpPr>
        <a:xfrm>
          <a:off x="0" y="0"/>
          <a:ext cx="0" cy="0"/>
          <a:chOff x="0" y="0"/>
          <a:chExt cx="0" cy="0"/>
        </a:xfrm>
      </p:grpSpPr>
      <p:sp>
        <p:nvSpPr>
          <p:cNvPr id="4929" name="Google Shape;4929;p2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a:t>
            </a:r>
            <a:endParaRPr>
              <a:latin typeface="Calibri"/>
              <a:ea typeface="Calibri"/>
              <a:cs typeface="Calibri"/>
              <a:sym typeface="Calibri"/>
            </a:endParaRPr>
          </a:p>
        </p:txBody>
      </p:sp>
      <p:sp>
        <p:nvSpPr>
          <p:cNvPr id="4930" name="Google Shape;4930;p250"/>
          <p:cNvSpPr txBox="1"/>
          <p:nvPr>
            <p:ph idx="4294967295" type="ctrTitle"/>
          </p:nvPr>
        </p:nvSpPr>
        <p:spPr>
          <a:xfrm>
            <a:off x="685800" y="2153100"/>
            <a:ext cx="7772400" cy="122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trike="sngStrike">
                <a:latin typeface="Calibri"/>
                <a:ea typeface="Calibri"/>
                <a:cs typeface="Calibri"/>
                <a:sym typeface="Calibri"/>
              </a:rPr>
              <a:t>gossip</a:t>
            </a:r>
            <a:endParaRPr strike="sngStrike">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phi accrual failure detection</a:t>
            </a:r>
            <a:endParaRPr>
              <a:latin typeface="Calibri"/>
              <a:ea typeface="Calibri"/>
              <a:cs typeface="Calibri"/>
              <a:sym typeface="Calibri"/>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4" name="Shape 4934"/>
        <p:cNvGrpSpPr/>
        <p:nvPr/>
      </p:nvGrpSpPr>
      <p:grpSpPr>
        <a:xfrm>
          <a:off x="0" y="0"/>
          <a:ext cx="0" cy="0"/>
          <a:chOff x="0" y="0"/>
          <a:chExt cx="0" cy="0"/>
        </a:xfrm>
      </p:grpSpPr>
      <p:sp>
        <p:nvSpPr>
          <p:cNvPr id="4935" name="Google Shape;4935;p2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9" name="Shape 4939"/>
        <p:cNvGrpSpPr/>
        <p:nvPr/>
      </p:nvGrpSpPr>
      <p:grpSpPr>
        <a:xfrm>
          <a:off x="0" y="0"/>
          <a:ext cx="0" cy="0"/>
          <a:chOff x="0" y="0"/>
          <a:chExt cx="0" cy="0"/>
        </a:xfrm>
      </p:grpSpPr>
      <p:sp>
        <p:nvSpPr>
          <p:cNvPr id="4940" name="Google Shape;4940;p25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4941" name="Google Shape;4941;p252"/>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942" name="Google Shape;4942;p252"/>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943" name="Google Shape;4943;p252"/>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944" name="Google Shape;4944;p252"/>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8" name="Shape 4948"/>
        <p:cNvGrpSpPr/>
        <p:nvPr/>
      </p:nvGrpSpPr>
      <p:grpSpPr>
        <a:xfrm>
          <a:off x="0" y="0"/>
          <a:ext cx="0" cy="0"/>
          <a:chOff x="0" y="0"/>
          <a:chExt cx="0" cy="0"/>
        </a:xfrm>
      </p:grpSpPr>
      <p:sp>
        <p:nvSpPr>
          <p:cNvPr id="4949" name="Google Shape;4949;p25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4950" name="Google Shape;4950;p253"/>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951" name="Google Shape;4951;p253"/>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952" name="Google Shape;4952;p253"/>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953" name="Google Shape;4953;p253"/>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954" name="Google Shape;4954;p253"/>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4</a:t>
            </a:r>
            <a:endParaRPr b="1">
              <a:latin typeface="Consolas"/>
              <a:ea typeface="Consolas"/>
              <a:cs typeface="Consolas"/>
              <a:sym typeface="Consolas"/>
            </a:endParaRPr>
          </a:p>
        </p:txBody>
      </p:sp>
      <p:sp>
        <p:nvSpPr>
          <p:cNvPr id="4955" name="Google Shape;4955;p253"/>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2</a:t>
            </a:r>
            <a:endParaRPr b="1">
              <a:latin typeface="Consolas"/>
              <a:ea typeface="Consolas"/>
              <a:cs typeface="Consolas"/>
              <a:sym typeface="Consolas"/>
            </a:endParaRPr>
          </a:p>
        </p:txBody>
      </p:sp>
      <p:sp>
        <p:nvSpPr>
          <p:cNvPr id="4956" name="Google Shape;4956;p253"/>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1</a:t>
            </a:r>
            <a:endParaRPr b="1">
              <a:latin typeface="Consolas"/>
              <a:ea typeface="Consolas"/>
              <a:cs typeface="Consolas"/>
              <a:sym typeface="Consolas"/>
            </a:endParaRPr>
          </a:p>
        </p:txBody>
      </p:sp>
      <p:sp>
        <p:nvSpPr>
          <p:cNvPr id="4957" name="Google Shape;4957;p253"/>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1</a:t>
            </a:r>
            <a:endParaRPr b="1">
              <a:latin typeface="Consolas"/>
              <a:ea typeface="Consolas"/>
              <a:cs typeface="Consolas"/>
              <a:sym typeface="Consolas"/>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1" name="Shape 4961"/>
        <p:cNvGrpSpPr/>
        <p:nvPr/>
      </p:nvGrpSpPr>
      <p:grpSpPr>
        <a:xfrm>
          <a:off x="0" y="0"/>
          <a:ext cx="0" cy="0"/>
          <a:chOff x="0" y="0"/>
          <a:chExt cx="0" cy="0"/>
        </a:xfrm>
      </p:grpSpPr>
      <p:sp>
        <p:nvSpPr>
          <p:cNvPr id="4962" name="Google Shape;4962;p2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4963" name="Google Shape;4963;p254"/>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964" name="Google Shape;4964;p254"/>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965" name="Google Shape;4965;p254"/>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966" name="Google Shape;4966;p254"/>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967" name="Google Shape;4967;p254"/>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cxnSp>
        <p:nvCxnSpPr>
          <p:cNvPr id="4968" name="Google Shape;4968;p254"/>
          <p:cNvCxnSpPr>
            <a:stCxn id="4964" idx="2"/>
            <a:endCxn id="4969"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970" name="Google Shape;4970;p254"/>
          <p:cNvCxnSpPr>
            <a:stCxn id="4965" idx="2"/>
            <a:endCxn id="4971"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972" name="Google Shape;4972;p254"/>
          <p:cNvCxnSpPr>
            <a:stCxn id="4963" idx="2"/>
            <a:endCxn id="4967"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969" name="Google Shape;4969;p254"/>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sp>
        <p:nvSpPr>
          <p:cNvPr id="4971" name="Google Shape;4971;p254"/>
          <p:cNvSpPr txBox="1"/>
          <p:nvPr/>
        </p:nvSpPr>
        <p:spPr>
          <a:xfrm>
            <a:off x="6213225" y="28790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p:txBody>
      </p:sp>
      <p:sp>
        <p:nvSpPr>
          <p:cNvPr id="4973" name="Google Shape;4973;p254"/>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cxnSp>
        <p:nvCxnSpPr>
          <p:cNvPr id="4974" name="Google Shape;4974;p254"/>
          <p:cNvCxnSpPr>
            <a:stCxn id="4966" idx="2"/>
            <a:endCxn id="4973"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4975" name="Google Shape;4975;p254"/>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4</a:t>
            </a:r>
            <a:endParaRPr b="1">
              <a:latin typeface="Consolas"/>
              <a:ea typeface="Consolas"/>
              <a:cs typeface="Consolas"/>
              <a:sym typeface="Consolas"/>
            </a:endParaRPr>
          </a:p>
        </p:txBody>
      </p:sp>
      <p:sp>
        <p:nvSpPr>
          <p:cNvPr id="4976" name="Google Shape;4976;p254"/>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2</a:t>
            </a:r>
            <a:endParaRPr b="1">
              <a:latin typeface="Consolas"/>
              <a:ea typeface="Consolas"/>
              <a:cs typeface="Consolas"/>
              <a:sym typeface="Consolas"/>
            </a:endParaRPr>
          </a:p>
        </p:txBody>
      </p:sp>
      <p:sp>
        <p:nvSpPr>
          <p:cNvPr id="4977" name="Google Shape;4977;p254"/>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1</a:t>
            </a:r>
            <a:endParaRPr b="1">
              <a:latin typeface="Consolas"/>
              <a:ea typeface="Consolas"/>
              <a:cs typeface="Consolas"/>
              <a:sym typeface="Consolas"/>
            </a:endParaRPr>
          </a:p>
        </p:txBody>
      </p:sp>
      <p:sp>
        <p:nvSpPr>
          <p:cNvPr id="4978" name="Google Shape;4978;p254"/>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1</a:t>
            </a:r>
            <a:endParaRPr b="1">
              <a:latin typeface="Consolas"/>
              <a:ea typeface="Consolas"/>
              <a:cs typeface="Consolas"/>
              <a:sym typeface="Consolas"/>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2" name="Shape 4982"/>
        <p:cNvGrpSpPr/>
        <p:nvPr/>
      </p:nvGrpSpPr>
      <p:grpSpPr>
        <a:xfrm>
          <a:off x="0" y="0"/>
          <a:ext cx="0" cy="0"/>
          <a:chOff x="0" y="0"/>
          <a:chExt cx="0" cy="0"/>
        </a:xfrm>
      </p:grpSpPr>
      <p:sp>
        <p:nvSpPr>
          <p:cNvPr id="4983" name="Google Shape;4983;p25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4984" name="Google Shape;4984;p255"/>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4985" name="Google Shape;4985;p255"/>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4986" name="Google Shape;4986;p255"/>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4987" name="Google Shape;4987;p255"/>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4988" name="Google Shape;4988;p255"/>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cxnSp>
        <p:nvCxnSpPr>
          <p:cNvPr id="4989" name="Google Shape;4989;p255"/>
          <p:cNvCxnSpPr>
            <a:stCxn id="4985" idx="2"/>
            <a:endCxn id="4990"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4991" name="Google Shape;4991;p255"/>
          <p:cNvCxnSpPr>
            <a:stCxn id="4986" idx="2"/>
            <a:endCxn id="4992"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4993" name="Google Shape;4993;p255"/>
          <p:cNvCxnSpPr>
            <a:stCxn id="4984" idx="2"/>
            <a:endCxn id="4988"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4990" name="Google Shape;4990;p255"/>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sp>
        <p:nvSpPr>
          <p:cNvPr id="4992" name="Google Shape;4992;p255"/>
          <p:cNvSpPr txBox="1"/>
          <p:nvPr/>
        </p:nvSpPr>
        <p:spPr>
          <a:xfrm>
            <a:off x="6213225" y="28790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p:txBody>
      </p:sp>
      <p:sp>
        <p:nvSpPr>
          <p:cNvPr id="4994" name="Google Shape;4994;p255"/>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cxnSp>
        <p:nvCxnSpPr>
          <p:cNvPr id="4995" name="Google Shape;4995;p255"/>
          <p:cNvCxnSpPr>
            <a:stCxn id="4987" idx="2"/>
            <a:endCxn id="4994"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4996" name="Google Shape;4996;p255"/>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5</a:t>
            </a:r>
            <a:endParaRPr b="1">
              <a:latin typeface="Consolas"/>
              <a:ea typeface="Consolas"/>
              <a:cs typeface="Consolas"/>
              <a:sym typeface="Consolas"/>
            </a:endParaRPr>
          </a:p>
        </p:txBody>
      </p:sp>
      <p:sp>
        <p:nvSpPr>
          <p:cNvPr id="4997" name="Google Shape;4997;p255"/>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3</a:t>
            </a:r>
            <a:endParaRPr b="1">
              <a:latin typeface="Consolas"/>
              <a:ea typeface="Consolas"/>
              <a:cs typeface="Consolas"/>
              <a:sym typeface="Consolas"/>
            </a:endParaRPr>
          </a:p>
        </p:txBody>
      </p:sp>
      <p:sp>
        <p:nvSpPr>
          <p:cNvPr id="4998" name="Google Shape;4998;p255"/>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2</a:t>
            </a:r>
            <a:endParaRPr b="1">
              <a:latin typeface="Consolas"/>
              <a:ea typeface="Consolas"/>
              <a:cs typeface="Consolas"/>
              <a:sym typeface="Consolas"/>
            </a:endParaRPr>
          </a:p>
        </p:txBody>
      </p:sp>
      <p:sp>
        <p:nvSpPr>
          <p:cNvPr id="4999" name="Google Shape;4999;p255"/>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2</a:t>
            </a:r>
            <a:endParaRPr b="1">
              <a:latin typeface="Consolas"/>
              <a:ea typeface="Consolas"/>
              <a:cs typeface="Consolas"/>
              <a:sym typeface="Consolas"/>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3" name="Shape 5003"/>
        <p:cNvGrpSpPr/>
        <p:nvPr/>
      </p:nvGrpSpPr>
      <p:grpSpPr>
        <a:xfrm>
          <a:off x="0" y="0"/>
          <a:ext cx="0" cy="0"/>
          <a:chOff x="0" y="0"/>
          <a:chExt cx="0" cy="0"/>
        </a:xfrm>
      </p:grpSpPr>
      <p:sp>
        <p:nvSpPr>
          <p:cNvPr id="5004" name="Google Shape;5004;p25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5005" name="Google Shape;5005;p256"/>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5006" name="Google Shape;5006;p256"/>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5007" name="Google Shape;5007;p256"/>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5008" name="Google Shape;5008;p256"/>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5009" name="Google Shape;5009;p256"/>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cxnSp>
        <p:nvCxnSpPr>
          <p:cNvPr id="5010" name="Google Shape;5010;p256"/>
          <p:cNvCxnSpPr>
            <a:stCxn id="5006" idx="2"/>
            <a:endCxn id="5011"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5012" name="Google Shape;5012;p256"/>
          <p:cNvCxnSpPr>
            <a:stCxn id="5007" idx="2"/>
            <a:endCxn id="5013"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5014" name="Google Shape;5014;p256"/>
          <p:cNvCxnSpPr>
            <a:stCxn id="5005" idx="2"/>
            <a:endCxn id="5009"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5011" name="Google Shape;5011;p256"/>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sp>
        <p:nvSpPr>
          <p:cNvPr id="5013" name="Google Shape;5013;p256"/>
          <p:cNvSpPr txBox="1"/>
          <p:nvPr/>
        </p:nvSpPr>
        <p:spPr>
          <a:xfrm>
            <a:off x="6213225" y="28790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p:txBody>
      </p:sp>
      <p:sp>
        <p:nvSpPr>
          <p:cNvPr id="5015" name="Google Shape;5015;p256"/>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cxnSp>
        <p:nvCxnSpPr>
          <p:cNvPr id="5016" name="Google Shape;5016;p256"/>
          <p:cNvCxnSpPr>
            <a:stCxn id="5008" idx="2"/>
            <a:endCxn id="5015"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5017" name="Google Shape;5017;p256"/>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6</a:t>
            </a:r>
            <a:endParaRPr b="1">
              <a:latin typeface="Consolas"/>
              <a:ea typeface="Consolas"/>
              <a:cs typeface="Consolas"/>
              <a:sym typeface="Consolas"/>
            </a:endParaRPr>
          </a:p>
        </p:txBody>
      </p:sp>
      <p:sp>
        <p:nvSpPr>
          <p:cNvPr id="5018" name="Google Shape;5018;p256"/>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4</a:t>
            </a:r>
            <a:endParaRPr b="1">
              <a:latin typeface="Consolas"/>
              <a:ea typeface="Consolas"/>
              <a:cs typeface="Consolas"/>
              <a:sym typeface="Consolas"/>
            </a:endParaRPr>
          </a:p>
        </p:txBody>
      </p:sp>
      <p:sp>
        <p:nvSpPr>
          <p:cNvPr id="5019" name="Google Shape;5019;p256"/>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3</a:t>
            </a:r>
            <a:endParaRPr b="1">
              <a:latin typeface="Consolas"/>
              <a:ea typeface="Consolas"/>
              <a:cs typeface="Consolas"/>
              <a:sym typeface="Consolas"/>
            </a:endParaRPr>
          </a:p>
        </p:txBody>
      </p:sp>
      <p:sp>
        <p:nvSpPr>
          <p:cNvPr id="5020" name="Google Shape;5020;p256"/>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3</a:t>
            </a:r>
            <a:endParaRPr b="1">
              <a:latin typeface="Consolas"/>
              <a:ea typeface="Consolas"/>
              <a:cs typeface="Consolas"/>
              <a:sym typeface="Consolas"/>
            </a:endParaRPr>
          </a:p>
        </p:txBody>
      </p:sp>
      <p:sp>
        <p:nvSpPr>
          <p:cNvPr id="5021" name="Google Shape;5021;p256"/>
          <p:cNvSpPr/>
          <p:nvPr/>
        </p:nvSpPr>
        <p:spPr>
          <a:xfrm>
            <a:off x="1829575" y="1319687"/>
            <a:ext cx="3762675" cy="993175"/>
          </a:xfrm>
          <a:custGeom>
            <a:rect b="b" l="l" r="r" t="t"/>
            <a:pathLst>
              <a:path extrusionOk="0" h="39727" w="150507">
                <a:moveTo>
                  <a:pt x="0" y="11420"/>
                </a:moveTo>
                <a:cubicBezTo>
                  <a:pt x="14498" y="9694"/>
                  <a:pt x="61906" y="-3654"/>
                  <a:pt x="86990" y="1064"/>
                </a:cubicBezTo>
                <a:cubicBezTo>
                  <a:pt x="112075" y="5782"/>
                  <a:pt x="139921" y="33283"/>
                  <a:pt x="150507" y="39727"/>
                </a:cubicBezTo>
              </a:path>
            </a:pathLst>
          </a:custGeom>
          <a:noFill/>
          <a:ln cap="flat" cmpd="sng" w="19050">
            <a:solidFill>
              <a:schemeClr val="dk2"/>
            </a:solidFill>
            <a:prstDash val="solid"/>
            <a:round/>
            <a:headEnd len="med" w="med" type="none"/>
            <a:tailEnd len="med" w="med" type="triangle"/>
          </a:ln>
        </p:spPr>
      </p:sp>
      <p:sp>
        <p:nvSpPr>
          <p:cNvPr id="5022" name="Google Shape;5022;p256"/>
          <p:cNvSpPr/>
          <p:nvPr/>
        </p:nvSpPr>
        <p:spPr>
          <a:xfrm>
            <a:off x="3503800" y="1421728"/>
            <a:ext cx="3624600" cy="882500"/>
          </a:xfrm>
          <a:custGeom>
            <a:rect b="b" l="l" r="r" t="t"/>
            <a:pathLst>
              <a:path extrusionOk="0" h="35300" w="144984">
                <a:moveTo>
                  <a:pt x="144984" y="8719"/>
                </a:moveTo>
                <a:cubicBezTo>
                  <a:pt x="132499" y="7453"/>
                  <a:pt x="94240" y="-3305"/>
                  <a:pt x="70076" y="1125"/>
                </a:cubicBezTo>
                <a:cubicBezTo>
                  <a:pt x="45912" y="5555"/>
                  <a:pt x="11679" y="29604"/>
                  <a:pt x="0" y="35300"/>
                </a:cubicBez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2"/>
          <p:cNvSpPr txBox="1"/>
          <p:nvPr>
            <p:ph type="ctrTitle"/>
          </p:nvPr>
        </p:nvSpPr>
        <p:spPr>
          <a:xfrm>
            <a:off x="685800" y="1748252"/>
            <a:ext cx="7772400" cy="164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can we build systems that build themselves?</a:t>
            </a:r>
            <a:endParaRPr>
              <a:latin typeface="Calibri"/>
              <a:ea typeface="Calibri"/>
              <a:cs typeface="Calibri"/>
              <a:sym typeface="Calibri"/>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6" name="Shape 5026"/>
        <p:cNvGrpSpPr/>
        <p:nvPr/>
      </p:nvGrpSpPr>
      <p:grpSpPr>
        <a:xfrm>
          <a:off x="0" y="0"/>
          <a:ext cx="0" cy="0"/>
          <a:chOff x="0" y="0"/>
          <a:chExt cx="0" cy="0"/>
        </a:xfrm>
      </p:grpSpPr>
      <p:sp>
        <p:nvSpPr>
          <p:cNvPr id="5027" name="Google Shape;5027;p25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5028" name="Google Shape;5028;p257"/>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5029" name="Google Shape;5029;p257"/>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5030" name="Google Shape;5030;p257"/>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5031" name="Google Shape;5031;p257"/>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5032" name="Google Shape;5032;p257"/>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[6]</a:t>
            </a:r>
            <a:endParaRPr b="1">
              <a:latin typeface="Consolas"/>
              <a:ea typeface="Consolas"/>
              <a:cs typeface="Consolas"/>
              <a:sym typeface="Consolas"/>
            </a:endParaRPr>
          </a:p>
        </p:txBody>
      </p:sp>
      <p:cxnSp>
        <p:nvCxnSpPr>
          <p:cNvPr id="5033" name="Google Shape;5033;p257"/>
          <p:cNvCxnSpPr>
            <a:stCxn id="5029" idx="2"/>
            <a:endCxn id="5034"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5035" name="Google Shape;5035;p257"/>
          <p:cNvCxnSpPr>
            <a:stCxn id="5030" idx="2"/>
            <a:endCxn id="5036"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5037" name="Google Shape;5037;p257"/>
          <p:cNvCxnSpPr>
            <a:stCxn id="5028" idx="2"/>
            <a:endCxn id="5032"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5034" name="Google Shape;5034;p257"/>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[4]</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sp>
        <p:nvSpPr>
          <p:cNvPr id="5036" name="Google Shape;5036;p257"/>
          <p:cNvSpPr txBox="1"/>
          <p:nvPr/>
        </p:nvSpPr>
        <p:spPr>
          <a:xfrm>
            <a:off x="6213225" y="28790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p:txBody>
      </p:sp>
      <p:sp>
        <p:nvSpPr>
          <p:cNvPr id="5038" name="Google Shape;5038;p257"/>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cxnSp>
        <p:nvCxnSpPr>
          <p:cNvPr id="5039" name="Google Shape;5039;p257"/>
          <p:cNvCxnSpPr>
            <a:stCxn id="5031" idx="2"/>
            <a:endCxn id="5038"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5040" name="Google Shape;5040;p257"/>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7</a:t>
            </a:r>
            <a:endParaRPr b="1">
              <a:latin typeface="Consolas"/>
              <a:ea typeface="Consolas"/>
              <a:cs typeface="Consolas"/>
              <a:sym typeface="Consolas"/>
            </a:endParaRPr>
          </a:p>
        </p:txBody>
      </p:sp>
      <p:sp>
        <p:nvSpPr>
          <p:cNvPr id="5041" name="Google Shape;5041;p257"/>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5</a:t>
            </a:r>
            <a:endParaRPr b="1">
              <a:latin typeface="Consolas"/>
              <a:ea typeface="Consolas"/>
              <a:cs typeface="Consolas"/>
              <a:sym typeface="Consolas"/>
            </a:endParaRPr>
          </a:p>
        </p:txBody>
      </p:sp>
      <p:sp>
        <p:nvSpPr>
          <p:cNvPr id="5042" name="Google Shape;5042;p257"/>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4</a:t>
            </a:r>
            <a:endParaRPr b="1">
              <a:latin typeface="Consolas"/>
              <a:ea typeface="Consolas"/>
              <a:cs typeface="Consolas"/>
              <a:sym typeface="Consolas"/>
            </a:endParaRPr>
          </a:p>
        </p:txBody>
      </p:sp>
      <p:sp>
        <p:nvSpPr>
          <p:cNvPr id="5043" name="Google Shape;5043;p257"/>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4</a:t>
            </a:r>
            <a:endParaRPr b="1">
              <a:latin typeface="Consolas"/>
              <a:ea typeface="Consolas"/>
              <a:cs typeface="Consolas"/>
              <a:sym typeface="Consolas"/>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7" name="Shape 5047"/>
        <p:cNvGrpSpPr/>
        <p:nvPr/>
      </p:nvGrpSpPr>
      <p:grpSpPr>
        <a:xfrm>
          <a:off x="0" y="0"/>
          <a:ext cx="0" cy="0"/>
          <a:chOff x="0" y="0"/>
          <a:chExt cx="0" cy="0"/>
        </a:xfrm>
      </p:grpSpPr>
      <p:sp>
        <p:nvSpPr>
          <p:cNvPr id="5048" name="Google Shape;5048;p2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5049" name="Google Shape;5049;p258"/>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5050" name="Google Shape;5050;p258"/>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5051" name="Google Shape;5051;p258"/>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5052" name="Google Shape;5052;p258"/>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5053" name="Google Shape;5053;p258"/>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[6]</a:t>
            </a:r>
            <a:endParaRPr b="1">
              <a:latin typeface="Consolas"/>
              <a:ea typeface="Consolas"/>
              <a:cs typeface="Consolas"/>
              <a:sym typeface="Consolas"/>
            </a:endParaRPr>
          </a:p>
        </p:txBody>
      </p:sp>
      <p:cxnSp>
        <p:nvCxnSpPr>
          <p:cNvPr id="5054" name="Google Shape;5054;p258"/>
          <p:cNvCxnSpPr>
            <a:stCxn id="5050" idx="2"/>
            <a:endCxn id="5055"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5056" name="Google Shape;5056;p258"/>
          <p:cNvCxnSpPr>
            <a:stCxn id="5051" idx="2"/>
            <a:endCxn id="5057"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5058" name="Google Shape;5058;p258"/>
          <p:cNvCxnSpPr>
            <a:stCxn id="5049" idx="2"/>
            <a:endCxn id="5053"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5055" name="Google Shape;5055;p258"/>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[4]</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sp>
        <p:nvSpPr>
          <p:cNvPr id="5057" name="Google Shape;5057;p258"/>
          <p:cNvSpPr txBox="1"/>
          <p:nvPr/>
        </p:nvSpPr>
        <p:spPr>
          <a:xfrm>
            <a:off x="6213225" y="28790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p:txBody>
      </p:sp>
      <p:sp>
        <p:nvSpPr>
          <p:cNvPr id="5059" name="Google Shape;5059;p258"/>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cxnSp>
        <p:nvCxnSpPr>
          <p:cNvPr id="5060" name="Google Shape;5060;p258"/>
          <p:cNvCxnSpPr>
            <a:stCxn id="5052" idx="2"/>
            <a:endCxn id="5059"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5061" name="Google Shape;5061;p258"/>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8</a:t>
            </a:r>
            <a:endParaRPr b="1">
              <a:latin typeface="Consolas"/>
              <a:ea typeface="Consolas"/>
              <a:cs typeface="Consolas"/>
              <a:sym typeface="Consolas"/>
            </a:endParaRPr>
          </a:p>
        </p:txBody>
      </p:sp>
      <p:sp>
        <p:nvSpPr>
          <p:cNvPr id="5062" name="Google Shape;5062;p258"/>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6</a:t>
            </a:r>
            <a:endParaRPr b="1">
              <a:latin typeface="Consolas"/>
              <a:ea typeface="Consolas"/>
              <a:cs typeface="Consolas"/>
              <a:sym typeface="Consolas"/>
            </a:endParaRPr>
          </a:p>
        </p:txBody>
      </p:sp>
      <p:sp>
        <p:nvSpPr>
          <p:cNvPr id="5063" name="Google Shape;5063;p258"/>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5</a:t>
            </a:r>
            <a:endParaRPr b="1">
              <a:latin typeface="Consolas"/>
              <a:ea typeface="Consolas"/>
              <a:cs typeface="Consolas"/>
              <a:sym typeface="Consolas"/>
            </a:endParaRPr>
          </a:p>
        </p:txBody>
      </p:sp>
      <p:sp>
        <p:nvSpPr>
          <p:cNvPr id="5064" name="Google Shape;5064;p258"/>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5</a:t>
            </a:r>
            <a:endParaRPr b="1">
              <a:latin typeface="Consolas"/>
              <a:ea typeface="Consolas"/>
              <a:cs typeface="Consolas"/>
              <a:sym typeface="Consolas"/>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8" name="Shape 5068"/>
        <p:cNvGrpSpPr/>
        <p:nvPr/>
      </p:nvGrpSpPr>
      <p:grpSpPr>
        <a:xfrm>
          <a:off x="0" y="0"/>
          <a:ext cx="0" cy="0"/>
          <a:chOff x="0" y="0"/>
          <a:chExt cx="0" cy="0"/>
        </a:xfrm>
      </p:grpSpPr>
      <p:sp>
        <p:nvSpPr>
          <p:cNvPr id="5069" name="Google Shape;5069;p2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5070" name="Google Shape;5070;p259"/>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5071" name="Google Shape;5071;p259"/>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5072" name="Google Shape;5072;p259"/>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5073" name="Google Shape;5073;p259"/>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5074" name="Google Shape;5074;p259"/>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[6]</a:t>
            </a:r>
            <a:endParaRPr b="1">
              <a:latin typeface="Consolas"/>
              <a:ea typeface="Consolas"/>
              <a:cs typeface="Consolas"/>
              <a:sym typeface="Consolas"/>
            </a:endParaRPr>
          </a:p>
        </p:txBody>
      </p:sp>
      <p:cxnSp>
        <p:nvCxnSpPr>
          <p:cNvPr id="5075" name="Google Shape;5075;p259"/>
          <p:cNvCxnSpPr>
            <a:stCxn id="5071" idx="2"/>
            <a:endCxn id="5076"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5077" name="Google Shape;5077;p259"/>
          <p:cNvCxnSpPr>
            <a:stCxn id="5072" idx="2"/>
            <a:endCxn id="5078"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5079" name="Google Shape;5079;p259"/>
          <p:cNvCxnSpPr>
            <a:stCxn id="5070" idx="2"/>
            <a:endCxn id="5074"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5076" name="Google Shape;5076;p259"/>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[4]</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sp>
        <p:nvSpPr>
          <p:cNvPr id="5078" name="Google Shape;5078;p259"/>
          <p:cNvSpPr txBox="1"/>
          <p:nvPr/>
        </p:nvSpPr>
        <p:spPr>
          <a:xfrm>
            <a:off x="6213225" y="28790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p:txBody>
      </p:sp>
      <p:sp>
        <p:nvSpPr>
          <p:cNvPr id="5080" name="Google Shape;5080;p259"/>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cxnSp>
        <p:nvCxnSpPr>
          <p:cNvPr id="5081" name="Google Shape;5081;p259"/>
          <p:cNvCxnSpPr>
            <a:stCxn id="5073" idx="2"/>
            <a:endCxn id="5080"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5082" name="Google Shape;5082;p259"/>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9</a:t>
            </a:r>
            <a:endParaRPr b="1">
              <a:latin typeface="Consolas"/>
              <a:ea typeface="Consolas"/>
              <a:cs typeface="Consolas"/>
              <a:sym typeface="Consolas"/>
            </a:endParaRPr>
          </a:p>
        </p:txBody>
      </p:sp>
      <p:sp>
        <p:nvSpPr>
          <p:cNvPr id="5083" name="Google Shape;5083;p259"/>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7</a:t>
            </a:r>
            <a:endParaRPr b="1">
              <a:latin typeface="Consolas"/>
              <a:ea typeface="Consolas"/>
              <a:cs typeface="Consolas"/>
              <a:sym typeface="Consolas"/>
            </a:endParaRPr>
          </a:p>
        </p:txBody>
      </p:sp>
      <p:sp>
        <p:nvSpPr>
          <p:cNvPr id="5084" name="Google Shape;5084;p259"/>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6</a:t>
            </a:r>
            <a:endParaRPr b="1">
              <a:latin typeface="Consolas"/>
              <a:ea typeface="Consolas"/>
              <a:cs typeface="Consolas"/>
              <a:sym typeface="Consolas"/>
            </a:endParaRPr>
          </a:p>
        </p:txBody>
      </p:sp>
      <p:sp>
        <p:nvSpPr>
          <p:cNvPr id="5085" name="Google Shape;5085;p259"/>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6</a:t>
            </a:r>
            <a:endParaRPr b="1">
              <a:latin typeface="Consolas"/>
              <a:ea typeface="Consolas"/>
              <a:cs typeface="Consolas"/>
              <a:sym typeface="Consolas"/>
            </a:endParaRPr>
          </a:p>
        </p:txBody>
      </p:sp>
      <p:sp>
        <p:nvSpPr>
          <p:cNvPr id="5086" name="Google Shape;5086;p259"/>
          <p:cNvSpPr/>
          <p:nvPr/>
        </p:nvSpPr>
        <p:spPr>
          <a:xfrm>
            <a:off x="1751900" y="1253730"/>
            <a:ext cx="1898600" cy="1059125"/>
          </a:xfrm>
          <a:custGeom>
            <a:rect b="b" l="l" r="r" t="t"/>
            <a:pathLst>
              <a:path extrusionOk="0" h="42365" w="75944">
                <a:moveTo>
                  <a:pt x="75944" y="42365"/>
                </a:moveTo>
                <a:cubicBezTo>
                  <a:pt x="71572" y="35461"/>
                  <a:pt x="62366" y="5716"/>
                  <a:pt x="49709" y="941"/>
                </a:cubicBezTo>
                <a:cubicBezTo>
                  <a:pt x="37052" y="-3834"/>
                  <a:pt x="8285" y="11584"/>
                  <a:pt x="0" y="13713"/>
                </a:cubicBez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0" name="Shape 5090"/>
        <p:cNvGrpSpPr/>
        <p:nvPr/>
      </p:nvGrpSpPr>
      <p:grpSpPr>
        <a:xfrm>
          <a:off x="0" y="0"/>
          <a:ext cx="0" cy="0"/>
          <a:chOff x="0" y="0"/>
          <a:chExt cx="0" cy="0"/>
        </a:xfrm>
      </p:grpSpPr>
      <p:sp>
        <p:nvSpPr>
          <p:cNvPr id="5091" name="Google Shape;5091;p2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5092" name="Google Shape;5092;p260"/>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5093" name="Google Shape;5093;p260"/>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5094" name="Google Shape;5094;p260"/>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5095" name="Google Shape;5095;p260"/>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5096" name="Google Shape;5096;p260"/>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[6]</a:t>
            </a:r>
            <a:endParaRPr b="1">
              <a:latin typeface="Consolas"/>
              <a:ea typeface="Consolas"/>
              <a:cs typeface="Consolas"/>
              <a:sym typeface="Consolas"/>
            </a:endParaRPr>
          </a:p>
        </p:txBody>
      </p:sp>
      <p:cxnSp>
        <p:nvCxnSpPr>
          <p:cNvPr id="5097" name="Google Shape;5097;p260"/>
          <p:cNvCxnSpPr>
            <a:stCxn id="5093" idx="2"/>
            <a:endCxn id="5098"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5099" name="Google Shape;5099;p260"/>
          <p:cNvCxnSpPr>
            <a:stCxn id="5094" idx="2"/>
            <a:endCxn id="5100"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5101" name="Google Shape;5101;p260"/>
          <p:cNvCxnSpPr>
            <a:stCxn id="5092" idx="2"/>
            <a:endCxn id="5096"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5098" name="Google Shape;5098;p260"/>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[4]</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sp>
        <p:nvSpPr>
          <p:cNvPr id="5100" name="Google Shape;5100;p260"/>
          <p:cNvSpPr txBox="1"/>
          <p:nvPr/>
        </p:nvSpPr>
        <p:spPr>
          <a:xfrm>
            <a:off x="6213225" y="28790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p:txBody>
      </p:sp>
      <p:sp>
        <p:nvSpPr>
          <p:cNvPr id="5102" name="Google Shape;5102;p260"/>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 [6]</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cxnSp>
        <p:nvCxnSpPr>
          <p:cNvPr id="5103" name="Google Shape;5103;p260"/>
          <p:cNvCxnSpPr>
            <a:stCxn id="5095" idx="2"/>
            <a:endCxn id="5102"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5104" name="Google Shape;5104;p260"/>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10</a:t>
            </a:r>
            <a:endParaRPr b="1">
              <a:latin typeface="Consolas"/>
              <a:ea typeface="Consolas"/>
              <a:cs typeface="Consolas"/>
              <a:sym typeface="Consolas"/>
            </a:endParaRPr>
          </a:p>
        </p:txBody>
      </p:sp>
      <p:sp>
        <p:nvSpPr>
          <p:cNvPr id="5105" name="Google Shape;5105;p260"/>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8</a:t>
            </a:r>
            <a:endParaRPr b="1">
              <a:latin typeface="Consolas"/>
              <a:ea typeface="Consolas"/>
              <a:cs typeface="Consolas"/>
              <a:sym typeface="Consolas"/>
            </a:endParaRPr>
          </a:p>
        </p:txBody>
      </p:sp>
      <p:sp>
        <p:nvSpPr>
          <p:cNvPr id="5106" name="Google Shape;5106;p260"/>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7</a:t>
            </a:r>
            <a:endParaRPr b="1">
              <a:latin typeface="Consolas"/>
              <a:ea typeface="Consolas"/>
              <a:cs typeface="Consolas"/>
              <a:sym typeface="Consolas"/>
            </a:endParaRPr>
          </a:p>
        </p:txBody>
      </p:sp>
      <p:sp>
        <p:nvSpPr>
          <p:cNvPr id="5107" name="Google Shape;5107;p260"/>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7</a:t>
            </a:r>
            <a:endParaRPr b="1">
              <a:latin typeface="Consolas"/>
              <a:ea typeface="Consolas"/>
              <a:cs typeface="Consolas"/>
              <a:sym typeface="Consolas"/>
            </a:endParaRPr>
          </a:p>
        </p:txBody>
      </p:sp>
      <p:sp>
        <p:nvSpPr>
          <p:cNvPr id="5108" name="Google Shape;5108;p260"/>
          <p:cNvSpPr/>
          <p:nvPr/>
        </p:nvSpPr>
        <p:spPr>
          <a:xfrm>
            <a:off x="1846825" y="1335939"/>
            <a:ext cx="3572825" cy="976900"/>
          </a:xfrm>
          <a:custGeom>
            <a:rect b="b" l="l" r="r" t="t"/>
            <a:pathLst>
              <a:path extrusionOk="0" h="39076" w="142913">
                <a:moveTo>
                  <a:pt x="0" y="10769"/>
                </a:moveTo>
                <a:cubicBezTo>
                  <a:pt x="11737" y="9158"/>
                  <a:pt x="46602" y="-3614"/>
                  <a:pt x="70421" y="1104"/>
                </a:cubicBezTo>
                <a:cubicBezTo>
                  <a:pt x="94240" y="5822"/>
                  <a:pt x="130831" y="32747"/>
                  <a:pt x="142913" y="39076"/>
                </a:cubicBezTo>
              </a:path>
            </a:pathLst>
          </a:custGeom>
          <a:noFill/>
          <a:ln cap="flat" cmpd="sng" w="19050">
            <a:solidFill>
              <a:schemeClr val="dk2"/>
            </a:solidFill>
            <a:prstDash val="solid"/>
            <a:round/>
            <a:headEnd len="med" w="med" type="none"/>
            <a:tailEnd len="med" w="med" type="triangle"/>
          </a:ln>
        </p:spPr>
      </p:sp>
      <p:sp>
        <p:nvSpPr>
          <p:cNvPr id="5109" name="Google Shape;5109;p260"/>
          <p:cNvSpPr/>
          <p:nvPr/>
        </p:nvSpPr>
        <p:spPr>
          <a:xfrm>
            <a:off x="3659125" y="1380800"/>
            <a:ext cx="2105725" cy="932050"/>
          </a:xfrm>
          <a:custGeom>
            <a:rect b="b" l="l" r="r" t="t"/>
            <a:pathLst>
              <a:path extrusionOk="0" h="37282" w="84229">
                <a:moveTo>
                  <a:pt x="0" y="37282"/>
                </a:moveTo>
                <a:cubicBezTo>
                  <a:pt x="7997" y="31068"/>
                  <a:pt x="33945" y="0"/>
                  <a:pt x="47983" y="0"/>
                </a:cubicBezTo>
                <a:cubicBezTo>
                  <a:pt x="62021" y="0"/>
                  <a:pt x="78188" y="31068"/>
                  <a:pt x="84229" y="37282"/>
                </a:cubicBezTo>
              </a:path>
            </a:pathLst>
          </a:custGeom>
          <a:noFill/>
          <a:ln cap="flat" cmpd="sng" w="19050">
            <a:solidFill>
              <a:schemeClr val="dk2"/>
            </a:solidFill>
            <a:prstDash val="solid"/>
            <a:round/>
            <a:headEnd len="med" w="med" type="none"/>
            <a:tailEnd len="med" w="med" type="triangle"/>
          </a:ln>
        </p:spPr>
      </p:sp>
      <p:sp>
        <p:nvSpPr>
          <p:cNvPr id="5110" name="Google Shape;5110;p260"/>
          <p:cNvSpPr/>
          <p:nvPr/>
        </p:nvSpPr>
        <p:spPr>
          <a:xfrm>
            <a:off x="3814475" y="1607395"/>
            <a:ext cx="3279425" cy="748600"/>
          </a:xfrm>
          <a:custGeom>
            <a:rect b="b" l="l" r="r" t="t"/>
            <a:pathLst>
              <a:path extrusionOk="0" h="29944" w="131177">
                <a:moveTo>
                  <a:pt x="131177" y="2673"/>
                </a:moveTo>
                <a:cubicBezTo>
                  <a:pt x="121396" y="2558"/>
                  <a:pt x="94355" y="-2562"/>
                  <a:pt x="72492" y="1983"/>
                </a:cubicBezTo>
                <a:cubicBezTo>
                  <a:pt x="50629" y="6528"/>
                  <a:pt x="12082" y="25284"/>
                  <a:pt x="0" y="29944"/>
                </a:cubicBez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4" name="Shape 5114"/>
        <p:cNvGrpSpPr/>
        <p:nvPr/>
      </p:nvGrpSpPr>
      <p:grpSpPr>
        <a:xfrm>
          <a:off x="0" y="0"/>
          <a:ext cx="0" cy="0"/>
          <a:chOff x="0" y="0"/>
          <a:chExt cx="0" cy="0"/>
        </a:xfrm>
      </p:grpSpPr>
      <p:sp>
        <p:nvSpPr>
          <p:cNvPr id="5115" name="Google Shape;5115;p26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5116" name="Google Shape;5116;p261"/>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5117" name="Google Shape;5117;p261"/>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5118" name="Google Shape;5118;p261"/>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5119" name="Google Shape;5119;p261"/>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5120" name="Google Shape;5120;p261"/>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[6,4]</a:t>
            </a:r>
            <a:endParaRPr b="1">
              <a:latin typeface="Consolas"/>
              <a:ea typeface="Consolas"/>
              <a:cs typeface="Consolas"/>
              <a:sym typeface="Consolas"/>
            </a:endParaRPr>
          </a:p>
        </p:txBody>
      </p:sp>
      <p:cxnSp>
        <p:nvCxnSpPr>
          <p:cNvPr id="5121" name="Google Shape;5121;p261"/>
          <p:cNvCxnSpPr>
            <a:stCxn id="5117" idx="2"/>
            <a:endCxn id="5122"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5123" name="Google Shape;5123;p261"/>
          <p:cNvCxnSpPr>
            <a:stCxn id="5118" idx="2"/>
            <a:endCxn id="5124"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5125" name="Google Shape;5125;p261"/>
          <p:cNvCxnSpPr>
            <a:stCxn id="5116" idx="2"/>
            <a:endCxn id="5120"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5122" name="Google Shape;5122;p261"/>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[4,4]</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sp>
        <p:nvSpPr>
          <p:cNvPr id="5124" name="Google Shape;5124;p261"/>
          <p:cNvSpPr txBox="1"/>
          <p:nvPr/>
        </p:nvSpPr>
        <p:spPr>
          <a:xfrm>
            <a:off x="6213225" y="28790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p:txBody>
      </p:sp>
      <p:sp>
        <p:nvSpPr>
          <p:cNvPr id="5126" name="Google Shape;5126;p261"/>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 [6]</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a:t>
            </a:r>
            <a:endParaRPr b="1">
              <a:latin typeface="Consolas"/>
              <a:ea typeface="Consolas"/>
              <a:cs typeface="Consolas"/>
              <a:sym typeface="Consolas"/>
            </a:endParaRPr>
          </a:p>
        </p:txBody>
      </p:sp>
      <p:cxnSp>
        <p:nvCxnSpPr>
          <p:cNvPr id="5127" name="Google Shape;5127;p261"/>
          <p:cNvCxnSpPr>
            <a:stCxn id="5119" idx="2"/>
            <a:endCxn id="5126"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5128" name="Google Shape;5128;p261"/>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11</a:t>
            </a:r>
            <a:endParaRPr b="1">
              <a:latin typeface="Consolas"/>
              <a:ea typeface="Consolas"/>
              <a:cs typeface="Consolas"/>
              <a:sym typeface="Consolas"/>
            </a:endParaRPr>
          </a:p>
        </p:txBody>
      </p:sp>
      <p:sp>
        <p:nvSpPr>
          <p:cNvPr id="5129" name="Google Shape;5129;p261"/>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9</a:t>
            </a:r>
            <a:endParaRPr b="1">
              <a:latin typeface="Consolas"/>
              <a:ea typeface="Consolas"/>
              <a:cs typeface="Consolas"/>
              <a:sym typeface="Consolas"/>
            </a:endParaRPr>
          </a:p>
        </p:txBody>
      </p:sp>
      <p:sp>
        <p:nvSpPr>
          <p:cNvPr id="5130" name="Google Shape;5130;p261"/>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8</a:t>
            </a:r>
            <a:endParaRPr b="1">
              <a:latin typeface="Consolas"/>
              <a:ea typeface="Consolas"/>
              <a:cs typeface="Consolas"/>
              <a:sym typeface="Consolas"/>
            </a:endParaRPr>
          </a:p>
        </p:txBody>
      </p:sp>
      <p:sp>
        <p:nvSpPr>
          <p:cNvPr id="5131" name="Google Shape;5131;p261"/>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8</a:t>
            </a:r>
            <a:endParaRPr b="1">
              <a:latin typeface="Consolas"/>
              <a:ea typeface="Consolas"/>
              <a:cs typeface="Consolas"/>
              <a:sym typeface="Consolas"/>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5" name="Shape 5135"/>
        <p:cNvGrpSpPr/>
        <p:nvPr/>
      </p:nvGrpSpPr>
      <p:grpSpPr>
        <a:xfrm>
          <a:off x="0" y="0"/>
          <a:ext cx="0" cy="0"/>
          <a:chOff x="0" y="0"/>
          <a:chExt cx="0" cy="0"/>
        </a:xfrm>
      </p:grpSpPr>
      <p:sp>
        <p:nvSpPr>
          <p:cNvPr id="5136" name="Google Shape;5136;p26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5137" name="Google Shape;5137;p262"/>
          <p:cNvSpPr/>
          <p:nvPr/>
        </p:nvSpPr>
        <p:spPr>
          <a:xfrm>
            <a:off x="3162375"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S-0</a:t>
            </a:r>
            <a:endParaRPr>
              <a:latin typeface="Consolas"/>
              <a:ea typeface="Consolas"/>
              <a:cs typeface="Consolas"/>
              <a:sym typeface="Consolas"/>
            </a:endParaRPr>
          </a:p>
        </p:txBody>
      </p:sp>
      <p:sp>
        <p:nvSpPr>
          <p:cNvPr id="5138" name="Google Shape;5138;p262"/>
          <p:cNvSpPr/>
          <p:nvPr/>
        </p:nvSpPr>
        <p:spPr>
          <a:xfrm>
            <a:off x="5259550" y="2333550"/>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S-1</a:t>
            </a:r>
            <a:endParaRPr>
              <a:latin typeface="Consolas"/>
              <a:ea typeface="Consolas"/>
              <a:cs typeface="Consolas"/>
              <a:sym typeface="Consolas"/>
            </a:endParaRPr>
          </a:p>
        </p:txBody>
      </p:sp>
      <p:sp>
        <p:nvSpPr>
          <p:cNvPr id="5139" name="Google Shape;5139;p262"/>
          <p:cNvSpPr/>
          <p:nvPr/>
        </p:nvSpPr>
        <p:spPr>
          <a:xfrm>
            <a:off x="7113525"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S-2</a:t>
            </a:r>
            <a:endParaRPr>
              <a:latin typeface="Consolas"/>
              <a:ea typeface="Consolas"/>
              <a:cs typeface="Consolas"/>
              <a:sym typeface="Consolas"/>
            </a:endParaRPr>
          </a:p>
        </p:txBody>
      </p:sp>
      <p:sp>
        <p:nvSpPr>
          <p:cNvPr id="5140" name="Google Shape;5140;p262"/>
          <p:cNvSpPr/>
          <p:nvPr/>
        </p:nvSpPr>
        <p:spPr>
          <a:xfrm>
            <a:off x="1232200" y="1625875"/>
            <a:ext cx="628500" cy="476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G-0</a:t>
            </a:r>
            <a:endParaRPr>
              <a:latin typeface="Consolas"/>
              <a:ea typeface="Consolas"/>
              <a:cs typeface="Consolas"/>
              <a:sym typeface="Consolas"/>
            </a:endParaRPr>
          </a:p>
        </p:txBody>
      </p:sp>
      <p:sp>
        <p:nvSpPr>
          <p:cNvPr id="5141" name="Google Shape;5141;p262"/>
          <p:cNvSpPr txBox="1"/>
          <p:nvPr/>
        </p:nvSpPr>
        <p:spPr>
          <a:xfrm>
            <a:off x="2262075" y="3017125"/>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[75,32,11,100,...]</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[5,87,77,22,...]</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[6,4,77,2,15,...]</a:t>
            </a:r>
            <a:endParaRPr b="1">
              <a:latin typeface="Consolas"/>
              <a:ea typeface="Consolas"/>
              <a:cs typeface="Consolas"/>
              <a:sym typeface="Consolas"/>
            </a:endParaRPr>
          </a:p>
        </p:txBody>
      </p:sp>
      <p:cxnSp>
        <p:nvCxnSpPr>
          <p:cNvPr id="5142" name="Google Shape;5142;p262"/>
          <p:cNvCxnSpPr>
            <a:stCxn id="5138" idx="2"/>
            <a:endCxn id="5143" idx="0"/>
          </p:cNvCxnSpPr>
          <p:nvPr/>
        </p:nvCxnSpPr>
        <p:spPr>
          <a:xfrm>
            <a:off x="5573800" y="2809950"/>
            <a:ext cx="0" cy="1085700"/>
          </a:xfrm>
          <a:prstGeom prst="straightConnector1">
            <a:avLst/>
          </a:prstGeom>
          <a:noFill/>
          <a:ln cap="flat" cmpd="sng" w="19050">
            <a:solidFill>
              <a:schemeClr val="dk2"/>
            </a:solidFill>
            <a:prstDash val="dot"/>
            <a:round/>
            <a:headEnd len="med" w="med" type="none"/>
            <a:tailEnd len="med" w="med" type="none"/>
          </a:ln>
        </p:spPr>
      </p:cxnSp>
      <p:cxnSp>
        <p:nvCxnSpPr>
          <p:cNvPr id="5144" name="Google Shape;5144;p262"/>
          <p:cNvCxnSpPr>
            <a:stCxn id="5139" idx="2"/>
            <a:endCxn id="5145" idx="0"/>
          </p:cNvCxnSpPr>
          <p:nvPr/>
        </p:nvCxnSpPr>
        <p:spPr>
          <a:xfrm>
            <a:off x="7427775" y="2102275"/>
            <a:ext cx="0" cy="776700"/>
          </a:xfrm>
          <a:prstGeom prst="straightConnector1">
            <a:avLst/>
          </a:prstGeom>
          <a:noFill/>
          <a:ln cap="flat" cmpd="sng" w="19050">
            <a:solidFill>
              <a:schemeClr val="dk2"/>
            </a:solidFill>
            <a:prstDash val="dot"/>
            <a:round/>
            <a:headEnd len="med" w="med" type="none"/>
            <a:tailEnd len="med" w="med" type="none"/>
          </a:ln>
        </p:spPr>
      </p:cxnSp>
      <p:cxnSp>
        <p:nvCxnSpPr>
          <p:cNvPr id="5146" name="Google Shape;5146;p262"/>
          <p:cNvCxnSpPr>
            <a:stCxn id="5137" idx="2"/>
            <a:endCxn id="5141" idx="0"/>
          </p:cNvCxnSpPr>
          <p:nvPr/>
        </p:nvCxnSpPr>
        <p:spPr>
          <a:xfrm>
            <a:off x="3476625" y="2809950"/>
            <a:ext cx="0" cy="207300"/>
          </a:xfrm>
          <a:prstGeom prst="straightConnector1">
            <a:avLst/>
          </a:prstGeom>
          <a:noFill/>
          <a:ln cap="flat" cmpd="sng" w="19050">
            <a:solidFill>
              <a:schemeClr val="dk2"/>
            </a:solidFill>
            <a:prstDash val="dot"/>
            <a:round/>
            <a:headEnd len="med" w="med" type="none"/>
            <a:tailEnd len="med" w="med" type="none"/>
          </a:ln>
        </p:spPr>
      </p:cxnSp>
      <p:sp>
        <p:nvSpPr>
          <p:cNvPr id="5143" name="Google Shape;5143;p262"/>
          <p:cNvSpPr txBox="1"/>
          <p:nvPr/>
        </p:nvSpPr>
        <p:spPr>
          <a:xfrm>
            <a:off x="4359250" y="3895625"/>
            <a:ext cx="2429100" cy="857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[4,4,33,9,32,...]</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[8,4,8,60,12,...]</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[23,44,99,...]</a:t>
            </a:r>
            <a:endParaRPr b="1">
              <a:latin typeface="Consolas"/>
              <a:ea typeface="Consolas"/>
              <a:cs typeface="Consolas"/>
              <a:sym typeface="Consolas"/>
            </a:endParaRPr>
          </a:p>
        </p:txBody>
      </p:sp>
      <p:sp>
        <p:nvSpPr>
          <p:cNvPr id="5145" name="Google Shape;5145;p262"/>
          <p:cNvSpPr txBox="1"/>
          <p:nvPr/>
        </p:nvSpPr>
        <p:spPr>
          <a:xfrm>
            <a:off x="6213225" y="28790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G-0: [80,37,42,5,...]</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S-0: [78,20,21,34,...]</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[67,63,1,23,...]</a:t>
            </a:r>
            <a:endParaRPr b="1">
              <a:latin typeface="Consolas"/>
              <a:ea typeface="Consolas"/>
              <a:cs typeface="Consolas"/>
              <a:sym typeface="Consolas"/>
            </a:endParaRPr>
          </a:p>
        </p:txBody>
      </p:sp>
      <p:sp>
        <p:nvSpPr>
          <p:cNvPr id="5147" name="Google Shape;5147;p262"/>
          <p:cNvSpPr txBox="1"/>
          <p:nvPr/>
        </p:nvSpPr>
        <p:spPr>
          <a:xfrm>
            <a:off x="331900" y="2154250"/>
            <a:ext cx="2429100" cy="845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S-0: [6,14,32,1,28,...]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S-1: [7,7,2,12,15,...]</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S-2: [43,22,33,13,...]</a:t>
            </a:r>
            <a:endParaRPr b="1">
              <a:latin typeface="Consolas"/>
              <a:ea typeface="Consolas"/>
              <a:cs typeface="Consolas"/>
              <a:sym typeface="Consolas"/>
            </a:endParaRPr>
          </a:p>
        </p:txBody>
      </p:sp>
      <p:cxnSp>
        <p:nvCxnSpPr>
          <p:cNvPr id="5148" name="Google Shape;5148;p262"/>
          <p:cNvCxnSpPr>
            <a:stCxn id="5140" idx="2"/>
            <a:endCxn id="5147" idx="0"/>
          </p:cNvCxnSpPr>
          <p:nvPr/>
        </p:nvCxnSpPr>
        <p:spPr>
          <a:xfrm>
            <a:off x="1546450" y="2102275"/>
            <a:ext cx="0" cy="51900"/>
          </a:xfrm>
          <a:prstGeom prst="straightConnector1">
            <a:avLst/>
          </a:prstGeom>
          <a:noFill/>
          <a:ln cap="flat" cmpd="sng" w="19050">
            <a:solidFill>
              <a:schemeClr val="dk2"/>
            </a:solidFill>
            <a:prstDash val="dot"/>
            <a:round/>
            <a:headEnd len="med" w="med" type="none"/>
            <a:tailEnd len="med" w="med" type="none"/>
          </a:ln>
        </p:spPr>
      </p:cxnSp>
      <p:sp>
        <p:nvSpPr>
          <p:cNvPr id="5149" name="Google Shape;5149;p262"/>
          <p:cNvSpPr txBox="1"/>
          <p:nvPr/>
        </p:nvSpPr>
        <p:spPr>
          <a:xfrm>
            <a:off x="3790875"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380</a:t>
            </a:r>
            <a:endParaRPr b="1">
              <a:latin typeface="Consolas"/>
              <a:ea typeface="Consolas"/>
              <a:cs typeface="Consolas"/>
              <a:sym typeface="Consolas"/>
            </a:endParaRPr>
          </a:p>
        </p:txBody>
      </p:sp>
      <p:sp>
        <p:nvSpPr>
          <p:cNvPr id="5150" name="Google Shape;5150;p262"/>
          <p:cNvSpPr txBox="1"/>
          <p:nvPr/>
        </p:nvSpPr>
        <p:spPr>
          <a:xfrm>
            <a:off x="5888050" y="2392800"/>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378</a:t>
            </a:r>
            <a:endParaRPr b="1">
              <a:latin typeface="Consolas"/>
              <a:ea typeface="Consolas"/>
              <a:cs typeface="Consolas"/>
              <a:sym typeface="Consolas"/>
            </a:endParaRPr>
          </a:p>
        </p:txBody>
      </p:sp>
      <p:sp>
        <p:nvSpPr>
          <p:cNvPr id="5151" name="Google Shape;5151;p262"/>
          <p:cNvSpPr txBox="1"/>
          <p:nvPr/>
        </p:nvSpPr>
        <p:spPr>
          <a:xfrm>
            <a:off x="7742025"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377</a:t>
            </a:r>
            <a:endParaRPr b="1">
              <a:latin typeface="Consolas"/>
              <a:ea typeface="Consolas"/>
              <a:cs typeface="Consolas"/>
              <a:sym typeface="Consolas"/>
            </a:endParaRPr>
          </a:p>
        </p:txBody>
      </p:sp>
      <p:sp>
        <p:nvSpPr>
          <p:cNvPr id="5152" name="Google Shape;5152;p262"/>
          <p:cNvSpPr txBox="1"/>
          <p:nvPr/>
        </p:nvSpPr>
        <p:spPr>
          <a:xfrm>
            <a:off x="1860700" y="1685125"/>
            <a:ext cx="9060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t = 377</a:t>
            </a:r>
            <a:endParaRPr b="1">
              <a:latin typeface="Consolas"/>
              <a:ea typeface="Consolas"/>
              <a:cs typeface="Consolas"/>
              <a:sym typeface="Consolas"/>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6" name="Shape 5156"/>
        <p:cNvGrpSpPr/>
        <p:nvPr/>
      </p:nvGrpSpPr>
      <p:grpSpPr>
        <a:xfrm>
          <a:off x="0" y="0"/>
          <a:ext cx="0" cy="0"/>
          <a:chOff x="0" y="0"/>
          <a:chExt cx="0" cy="0"/>
        </a:xfrm>
      </p:grpSpPr>
      <p:sp>
        <p:nvSpPr>
          <p:cNvPr id="5157" name="Google Shape;5157;p26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5158" name="Google Shape;5158;p263"/>
          <p:cNvSpPr txBox="1"/>
          <p:nvPr/>
        </p:nvSpPr>
        <p:spPr>
          <a:xfrm>
            <a:off x="1380150" y="1187200"/>
            <a:ext cx="6383700" cy="300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800">
                <a:solidFill>
                  <a:srgbClr val="333333"/>
                </a:solidFill>
                <a:latin typeface="Verdana"/>
                <a:ea typeface="Verdana"/>
                <a:cs typeface="Verdana"/>
                <a:sym typeface="Verdana"/>
              </a:rPr>
              <a:t>var</a:t>
            </a:r>
            <a:r>
              <a:rPr lang="en" sz="1800">
                <a:solidFill>
                  <a:srgbClr val="333333"/>
                </a:solidFill>
                <a:latin typeface="Verdana"/>
                <a:ea typeface="Verdana"/>
                <a:cs typeface="Verdana"/>
                <a:sym typeface="Verdana"/>
              </a:rPr>
              <a:t> exp </a:t>
            </a:r>
            <a:r>
              <a:rPr b="1" lang="en" sz="1800">
                <a:solidFill>
                  <a:srgbClr val="333333"/>
                </a:solidFill>
                <a:latin typeface="Verdana"/>
                <a:ea typeface="Verdana"/>
                <a:cs typeface="Verdana"/>
                <a:sym typeface="Verdana"/>
              </a:rPr>
              <a:t>=</a:t>
            </a:r>
            <a:r>
              <a:rPr lang="en" sz="1800">
                <a:solidFill>
                  <a:srgbClr val="333333"/>
                </a:solidFill>
                <a:latin typeface="Verdana"/>
                <a:ea typeface="Verdana"/>
                <a:cs typeface="Verdana"/>
                <a:sym typeface="Verdana"/>
              </a:rPr>
              <a:t> </a:t>
            </a:r>
            <a:r>
              <a:rPr b="1" lang="en" sz="1800">
                <a:solidFill>
                  <a:srgbClr val="333333"/>
                </a:solidFill>
                <a:latin typeface="Verdana"/>
                <a:ea typeface="Verdana"/>
                <a:cs typeface="Verdana"/>
                <a:sym typeface="Verdana"/>
              </a:rPr>
              <a:t>-</a:t>
            </a:r>
            <a:r>
              <a:rPr lang="en" sz="1800">
                <a:solidFill>
                  <a:srgbClr val="009999"/>
                </a:solidFill>
                <a:latin typeface="Verdana"/>
                <a:ea typeface="Verdana"/>
                <a:cs typeface="Verdana"/>
                <a:sym typeface="Verdana"/>
              </a:rPr>
              <a:t>1</a:t>
            </a:r>
            <a:r>
              <a:rPr lang="en" sz="1800">
                <a:solidFill>
                  <a:srgbClr val="333333"/>
                </a:solidFill>
                <a:latin typeface="Verdana"/>
                <a:ea typeface="Verdana"/>
                <a:cs typeface="Verdana"/>
                <a:sym typeface="Verdana"/>
              </a:rPr>
              <a:t> </a:t>
            </a:r>
            <a:r>
              <a:rPr b="1" lang="en" sz="1800">
                <a:solidFill>
                  <a:srgbClr val="333333"/>
                </a:solidFill>
                <a:latin typeface="Verdana"/>
                <a:ea typeface="Verdana"/>
                <a:cs typeface="Verdana"/>
                <a:sym typeface="Verdana"/>
              </a:rPr>
              <a:t>*</a:t>
            </a:r>
            <a:r>
              <a:rPr lang="en" sz="1800">
                <a:solidFill>
                  <a:srgbClr val="333333"/>
                </a:solidFill>
                <a:latin typeface="Verdana"/>
                <a:ea typeface="Verdana"/>
                <a:cs typeface="Verdana"/>
                <a:sym typeface="Verdana"/>
              </a:rPr>
              <a:t> currentInterval </a:t>
            </a:r>
            <a:r>
              <a:rPr b="1" lang="en" sz="1800">
                <a:solidFill>
                  <a:srgbClr val="333333"/>
                </a:solidFill>
                <a:latin typeface="Verdana"/>
                <a:ea typeface="Verdana"/>
                <a:cs typeface="Verdana"/>
                <a:sym typeface="Verdana"/>
              </a:rPr>
              <a:t>/</a:t>
            </a:r>
            <a:r>
              <a:rPr lang="en" sz="1800">
                <a:solidFill>
                  <a:srgbClr val="333333"/>
                </a:solidFill>
                <a:latin typeface="Verdana"/>
                <a:ea typeface="Verdana"/>
                <a:cs typeface="Verdana"/>
                <a:sym typeface="Verdana"/>
              </a:rPr>
              <a:t> self.intervalsMean;</a:t>
            </a:r>
            <a:endParaRPr sz="1800">
              <a:solidFill>
                <a:srgbClr val="333333"/>
              </a:solidFill>
              <a:latin typeface="Verdana"/>
              <a:ea typeface="Verdana"/>
              <a:cs typeface="Verdana"/>
              <a:sym typeface="Verdana"/>
            </a:endParaRPr>
          </a:p>
          <a:p>
            <a:pPr indent="0" lvl="0" marL="0" rtl="0" algn="l">
              <a:lnSpc>
                <a:spcPct val="150000"/>
              </a:lnSpc>
              <a:spcBef>
                <a:spcPts val="0"/>
              </a:spcBef>
              <a:spcAft>
                <a:spcPts val="0"/>
              </a:spcAft>
              <a:buNone/>
            </a:pPr>
            <a:r>
              <a:rPr b="1" lang="en" sz="1800">
                <a:solidFill>
                  <a:srgbClr val="333333"/>
                </a:solidFill>
                <a:latin typeface="Verdana"/>
                <a:ea typeface="Verdana"/>
                <a:cs typeface="Verdana"/>
                <a:sym typeface="Verdana"/>
              </a:rPr>
              <a:t>var</a:t>
            </a:r>
            <a:r>
              <a:rPr lang="en" sz="1800">
                <a:solidFill>
                  <a:srgbClr val="333333"/>
                </a:solidFill>
                <a:latin typeface="Verdana"/>
                <a:ea typeface="Verdana"/>
                <a:cs typeface="Verdana"/>
                <a:sym typeface="Verdana"/>
              </a:rPr>
              <a:t> p </a:t>
            </a:r>
            <a:r>
              <a:rPr b="1" lang="en" sz="1800">
                <a:solidFill>
                  <a:srgbClr val="333333"/>
                </a:solidFill>
                <a:latin typeface="Verdana"/>
                <a:ea typeface="Verdana"/>
                <a:cs typeface="Verdana"/>
                <a:sym typeface="Verdana"/>
              </a:rPr>
              <a:t>=</a:t>
            </a:r>
            <a:r>
              <a:rPr lang="en" sz="1800">
                <a:solidFill>
                  <a:srgbClr val="333333"/>
                </a:solidFill>
                <a:latin typeface="Verdana"/>
                <a:ea typeface="Verdana"/>
                <a:cs typeface="Verdana"/>
                <a:sym typeface="Verdana"/>
              </a:rPr>
              <a:t> </a:t>
            </a:r>
            <a:r>
              <a:rPr lang="en" sz="1800">
                <a:solidFill>
                  <a:srgbClr val="0086B3"/>
                </a:solidFill>
                <a:latin typeface="Verdana"/>
                <a:ea typeface="Verdana"/>
                <a:cs typeface="Verdana"/>
                <a:sym typeface="Verdana"/>
              </a:rPr>
              <a:t>Math</a:t>
            </a:r>
            <a:r>
              <a:rPr lang="en" sz="1800">
                <a:solidFill>
                  <a:srgbClr val="333333"/>
                </a:solidFill>
                <a:latin typeface="Verdana"/>
                <a:ea typeface="Verdana"/>
                <a:cs typeface="Verdana"/>
                <a:sym typeface="Verdana"/>
              </a:rPr>
              <a:t>.pow(</a:t>
            </a:r>
            <a:r>
              <a:rPr lang="en" sz="1800">
                <a:solidFill>
                  <a:srgbClr val="0086B3"/>
                </a:solidFill>
                <a:latin typeface="Verdana"/>
                <a:ea typeface="Verdana"/>
                <a:cs typeface="Verdana"/>
                <a:sym typeface="Verdana"/>
              </a:rPr>
              <a:t>Math</a:t>
            </a:r>
            <a:r>
              <a:rPr lang="en" sz="1800">
                <a:solidFill>
                  <a:srgbClr val="333333"/>
                </a:solidFill>
                <a:latin typeface="Verdana"/>
                <a:ea typeface="Verdana"/>
                <a:cs typeface="Verdana"/>
                <a:sym typeface="Verdana"/>
              </a:rPr>
              <a:t>.E, exp);</a:t>
            </a:r>
            <a:endParaRPr sz="1800">
              <a:solidFill>
                <a:srgbClr val="333333"/>
              </a:solidFill>
              <a:latin typeface="Verdana"/>
              <a:ea typeface="Verdana"/>
              <a:cs typeface="Verdana"/>
              <a:sym typeface="Verdana"/>
            </a:endParaRPr>
          </a:p>
          <a:p>
            <a:pPr indent="0" lvl="0" marL="0" rtl="0" algn="l">
              <a:lnSpc>
                <a:spcPct val="150000"/>
              </a:lnSpc>
              <a:spcBef>
                <a:spcPts val="0"/>
              </a:spcBef>
              <a:spcAft>
                <a:spcPts val="0"/>
              </a:spcAft>
              <a:buNone/>
            </a:pPr>
            <a:r>
              <a:rPr b="1" lang="en" sz="1800">
                <a:solidFill>
                  <a:srgbClr val="333333"/>
                </a:solidFill>
                <a:latin typeface="Verdana"/>
                <a:ea typeface="Verdana"/>
                <a:cs typeface="Verdana"/>
                <a:sym typeface="Verdana"/>
              </a:rPr>
              <a:t>return</a:t>
            </a:r>
            <a:r>
              <a:rPr lang="en" sz="1800">
                <a:solidFill>
                  <a:srgbClr val="333333"/>
                </a:solidFill>
                <a:latin typeface="Verdana"/>
                <a:ea typeface="Verdana"/>
                <a:cs typeface="Verdana"/>
                <a:sym typeface="Verdana"/>
              </a:rPr>
              <a:t> </a:t>
            </a:r>
            <a:r>
              <a:rPr b="1" lang="en" sz="1800">
                <a:solidFill>
                  <a:srgbClr val="333333"/>
                </a:solidFill>
                <a:latin typeface="Verdana"/>
                <a:ea typeface="Verdana"/>
                <a:cs typeface="Verdana"/>
                <a:sym typeface="Verdana"/>
              </a:rPr>
              <a:t>-</a:t>
            </a:r>
            <a:r>
              <a:rPr lang="en" sz="1800">
                <a:solidFill>
                  <a:srgbClr val="009999"/>
                </a:solidFill>
                <a:latin typeface="Verdana"/>
                <a:ea typeface="Verdana"/>
                <a:cs typeface="Verdana"/>
                <a:sym typeface="Verdana"/>
              </a:rPr>
              <a:t>1</a:t>
            </a:r>
            <a:r>
              <a:rPr lang="en" sz="1800">
                <a:solidFill>
                  <a:srgbClr val="333333"/>
                </a:solidFill>
                <a:latin typeface="Verdana"/>
                <a:ea typeface="Verdana"/>
                <a:cs typeface="Verdana"/>
                <a:sym typeface="Verdana"/>
              </a:rPr>
              <a:t> </a:t>
            </a:r>
            <a:r>
              <a:rPr b="1" lang="en" sz="1800">
                <a:solidFill>
                  <a:srgbClr val="333333"/>
                </a:solidFill>
                <a:latin typeface="Verdana"/>
                <a:ea typeface="Verdana"/>
                <a:cs typeface="Verdana"/>
                <a:sym typeface="Verdana"/>
              </a:rPr>
              <a:t>*</a:t>
            </a:r>
            <a:r>
              <a:rPr lang="en" sz="1800">
                <a:solidFill>
                  <a:srgbClr val="333333"/>
                </a:solidFill>
                <a:latin typeface="Verdana"/>
                <a:ea typeface="Verdana"/>
                <a:cs typeface="Verdana"/>
                <a:sym typeface="Verdana"/>
              </a:rPr>
              <a:t> (</a:t>
            </a:r>
            <a:r>
              <a:rPr lang="en" sz="1800">
                <a:solidFill>
                  <a:srgbClr val="0086B3"/>
                </a:solidFill>
                <a:latin typeface="Verdana"/>
                <a:ea typeface="Verdana"/>
                <a:cs typeface="Verdana"/>
                <a:sym typeface="Verdana"/>
              </a:rPr>
              <a:t>Math</a:t>
            </a:r>
            <a:r>
              <a:rPr lang="en" sz="1800">
                <a:solidFill>
                  <a:srgbClr val="333333"/>
                </a:solidFill>
                <a:latin typeface="Verdana"/>
                <a:ea typeface="Verdana"/>
                <a:cs typeface="Verdana"/>
                <a:sym typeface="Verdana"/>
              </a:rPr>
              <a:t>.log(p) </a:t>
            </a:r>
            <a:r>
              <a:rPr b="1" lang="en" sz="1800">
                <a:solidFill>
                  <a:srgbClr val="333333"/>
                </a:solidFill>
                <a:latin typeface="Verdana"/>
                <a:ea typeface="Verdana"/>
                <a:cs typeface="Verdana"/>
                <a:sym typeface="Verdana"/>
              </a:rPr>
              <a:t>/</a:t>
            </a:r>
            <a:r>
              <a:rPr lang="en" sz="1800">
                <a:solidFill>
                  <a:srgbClr val="333333"/>
                </a:solidFill>
                <a:latin typeface="Verdana"/>
                <a:ea typeface="Verdana"/>
                <a:cs typeface="Verdana"/>
                <a:sym typeface="Verdana"/>
              </a:rPr>
              <a:t> </a:t>
            </a:r>
            <a:r>
              <a:rPr lang="en" sz="1800">
                <a:solidFill>
                  <a:srgbClr val="0086B3"/>
                </a:solidFill>
                <a:latin typeface="Verdana"/>
                <a:ea typeface="Verdana"/>
                <a:cs typeface="Verdana"/>
                <a:sym typeface="Verdana"/>
              </a:rPr>
              <a:t>Math</a:t>
            </a:r>
            <a:r>
              <a:rPr lang="en" sz="1800">
                <a:solidFill>
                  <a:srgbClr val="333333"/>
                </a:solidFill>
                <a:latin typeface="Verdana"/>
                <a:ea typeface="Verdana"/>
                <a:cs typeface="Verdana"/>
                <a:sym typeface="Verdana"/>
              </a:rPr>
              <a:t>.log(</a:t>
            </a:r>
            <a:r>
              <a:rPr lang="en" sz="1800">
                <a:solidFill>
                  <a:srgbClr val="009999"/>
                </a:solidFill>
                <a:latin typeface="Verdana"/>
                <a:ea typeface="Verdana"/>
                <a:cs typeface="Verdana"/>
                <a:sym typeface="Verdana"/>
              </a:rPr>
              <a:t>10</a:t>
            </a:r>
            <a:r>
              <a:rPr lang="en" sz="1800">
                <a:solidFill>
                  <a:srgbClr val="333333"/>
                </a:solidFill>
                <a:latin typeface="Verdana"/>
                <a:ea typeface="Verdana"/>
                <a:cs typeface="Verdana"/>
                <a:sym typeface="Verdana"/>
              </a:rPr>
              <a:t>));</a:t>
            </a:r>
            <a:endParaRPr sz="1800"/>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2" name="Shape 5162"/>
        <p:cNvGrpSpPr/>
        <p:nvPr/>
      </p:nvGrpSpPr>
      <p:grpSpPr>
        <a:xfrm>
          <a:off x="0" y="0"/>
          <a:ext cx="0" cy="0"/>
          <a:chOff x="0" y="0"/>
          <a:chExt cx="0" cy="0"/>
        </a:xfrm>
      </p:grpSpPr>
      <p:sp>
        <p:nvSpPr>
          <p:cNvPr id="5163" name="Google Shape;5163;p26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pic>
        <p:nvPicPr>
          <p:cNvPr id="5164" name="Google Shape;5164;p264"/>
          <p:cNvPicPr preferRelativeResize="0"/>
          <p:nvPr/>
        </p:nvPicPr>
        <p:blipFill>
          <a:blip r:embed="rId3">
            <a:alphaModFix/>
          </a:blip>
          <a:stretch>
            <a:fillRect/>
          </a:stretch>
        </p:blipFill>
        <p:spPr>
          <a:xfrm>
            <a:off x="1785925" y="1063375"/>
            <a:ext cx="5572125" cy="360045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8" name="Shape 5168"/>
        <p:cNvGrpSpPr/>
        <p:nvPr/>
      </p:nvGrpSpPr>
      <p:grpSpPr>
        <a:xfrm>
          <a:off x="0" y="0"/>
          <a:ext cx="0" cy="0"/>
          <a:chOff x="0" y="0"/>
          <a:chExt cx="0" cy="0"/>
        </a:xfrm>
      </p:grpSpPr>
      <p:sp>
        <p:nvSpPr>
          <p:cNvPr id="5169" name="Google Shape;5169;p2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pic>
        <p:nvPicPr>
          <p:cNvPr id="5170" name="Google Shape;5170;p265"/>
          <p:cNvPicPr preferRelativeResize="0"/>
          <p:nvPr/>
        </p:nvPicPr>
        <p:blipFill>
          <a:blip r:embed="rId3">
            <a:alphaModFix/>
          </a:blip>
          <a:stretch>
            <a:fillRect/>
          </a:stretch>
        </p:blipFill>
        <p:spPr>
          <a:xfrm>
            <a:off x="1779231" y="1094850"/>
            <a:ext cx="5543550" cy="3514725"/>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4" name="Shape 5174"/>
        <p:cNvGrpSpPr/>
        <p:nvPr/>
      </p:nvGrpSpPr>
      <p:grpSpPr>
        <a:xfrm>
          <a:off x="0" y="0"/>
          <a:ext cx="0" cy="0"/>
          <a:chOff x="0" y="0"/>
          <a:chExt cx="0" cy="0"/>
        </a:xfrm>
      </p:grpSpPr>
      <p:sp>
        <p:nvSpPr>
          <p:cNvPr id="5175" name="Google Shape;5175;p2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5176" name="Google Shape;5176;p266"/>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distributed estimation of “liveness”</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3"/>
          <p:cNvSpPr txBox="1"/>
          <p:nvPr>
            <p:ph type="ctrTitle"/>
          </p:nvPr>
        </p:nvSpPr>
        <p:spPr>
          <a:xfrm>
            <a:off x="685800" y="2162548"/>
            <a:ext cx="7772400" cy="8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why?</a:t>
            </a:r>
            <a:endParaRPr>
              <a:latin typeface="Calibri"/>
              <a:ea typeface="Calibri"/>
              <a:cs typeface="Calibri"/>
              <a:sym typeface="Calibri"/>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0" name="Shape 5180"/>
        <p:cNvGrpSpPr/>
        <p:nvPr/>
      </p:nvGrpSpPr>
      <p:grpSpPr>
        <a:xfrm>
          <a:off x="0" y="0"/>
          <a:ext cx="0" cy="0"/>
          <a:chOff x="0" y="0"/>
          <a:chExt cx="0" cy="0"/>
        </a:xfrm>
      </p:grpSpPr>
      <p:sp>
        <p:nvSpPr>
          <p:cNvPr id="5181" name="Google Shape;5181;p26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
        <p:nvSpPr>
          <p:cNvPr id="5182" name="Google Shape;5182;p267"/>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we can now detect failures</a:t>
            </a:r>
            <a:endParaRPr>
              <a:latin typeface="Calibri"/>
              <a:ea typeface="Calibri"/>
              <a:cs typeface="Calibri"/>
              <a:sym typeface="Calibri"/>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6" name="Shape 5186"/>
        <p:cNvGrpSpPr/>
        <p:nvPr/>
      </p:nvGrpSpPr>
      <p:grpSpPr>
        <a:xfrm>
          <a:off x="0" y="0"/>
          <a:ext cx="0" cy="0"/>
          <a:chOff x="0" y="0"/>
          <a:chExt cx="0" cy="0"/>
        </a:xfrm>
      </p:grpSpPr>
      <p:sp>
        <p:nvSpPr>
          <p:cNvPr id="5187" name="Google Shape;5187;p26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failure detection - phi</a:t>
            </a:r>
            <a:endParaRPr>
              <a:latin typeface="Calibri"/>
              <a:ea typeface="Calibri"/>
              <a:cs typeface="Calibri"/>
              <a:sym typeface="Calibri"/>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1" name="Shape 5191"/>
        <p:cNvGrpSpPr/>
        <p:nvPr/>
      </p:nvGrpSpPr>
      <p:grpSpPr>
        <a:xfrm>
          <a:off x="0" y="0"/>
          <a:ext cx="0" cy="0"/>
          <a:chOff x="0" y="0"/>
          <a:chExt cx="0" cy="0"/>
        </a:xfrm>
      </p:grpSpPr>
      <p:sp>
        <p:nvSpPr>
          <p:cNvPr id="5192" name="Google Shape;5192;p269"/>
          <p:cNvSpPr txBox="1"/>
          <p:nvPr>
            <p:ph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storing data</a:t>
            </a:r>
            <a:endParaRPr>
              <a:latin typeface="Calibri"/>
              <a:ea typeface="Calibri"/>
              <a:cs typeface="Calibri"/>
              <a:sym typeface="Calibri"/>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6" name="Shape 5196"/>
        <p:cNvGrpSpPr/>
        <p:nvPr/>
      </p:nvGrpSpPr>
      <p:grpSpPr>
        <a:xfrm>
          <a:off x="0" y="0"/>
          <a:ext cx="0" cy="0"/>
          <a:chOff x="0" y="0"/>
          <a:chExt cx="0" cy="0"/>
        </a:xfrm>
      </p:grpSpPr>
      <p:sp>
        <p:nvSpPr>
          <p:cNvPr id="5197" name="Google Shape;5197;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storing data</a:t>
            </a:r>
            <a:endParaRPr>
              <a:latin typeface="Calibri"/>
              <a:ea typeface="Calibri"/>
              <a:cs typeface="Calibri"/>
              <a:sym typeface="Calibri"/>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1" name="Shape 5201"/>
        <p:cNvGrpSpPr/>
        <p:nvPr/>
      </p:nvGrpSpPr>
      <p:grpSpPr>
        <a:xfrm>
          <a:off x="0" y="0"/>
          <a:ext cx="0" cy="0"/>
          <a:chOff x="0" y="0"/>
          <a:chExt cx="0" cy="0"/>
        </a:xfrm>
      </p:grpSpPr>
      <p:sp>
        <p:nvSpPr>
          <p:cNvPr id="5202" name="Google Shape;5202;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storing data</a:t>
            </a:r>
            <a:endParaRPr>
              <a:latin typeface="Calibri"/>
              <a:ea typeface="Calibri"/>
              <a:cs typeface="Calibri"/>
              <a:sym typeface="Calibri"/>
            </a:endParaRPr>
          </a:p>
        </p:txBody>
      </p:sp>
      <p:sp>
        <p:nvSpPr>
          <p:cNvPr id="5203" name="Google Shape;5203;p271"/>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lambda architecture</a:t>
            </a:r>
            <a:endParaRPr>
              <a:latin typeface="Calibri"/>
              <a:ea typeface="Calibri"/>
              <a:cs typeface="Calibri"/>
              <a:sym typeface="Calibri"/>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7" name="Shape 5207"/>
        <p:cNvGrpSpPr/>
        <p:nvPr/>
      </p:nvGrpSpPr>
      <p:grpSpPr>
        <a:xfrm>
          <a:off x="0" y="0"/>
          <a:ext cx="0" cy="0"/>
          <a:chOff x="0" y="0"/>
          <a:chExt cx="0" cy="0"/>
        </a:xfrm>
      </p:grpSpPr>
      <p:sp>
        <p:nvSpPr>
          <p:cNvPr id="5208" name="Google Shape;5208;p2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storing data - lambda architecture</a:t>
            </a:r>
            <a:endParaRPr>
              <a:latin typeface="Calibri"/>
              <a:ea typeface="Calibri"/>
              <a:cs typeface="Calibri"/>
              <a:sym typeface="Calibri"/>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2" name="Shape 5212"/>
        <p:cNvGrpSpPr/>
        <p:nvPr/>
      </p:nvGrpSpPr>
      <p:grpSpPr>
        <a:xfrm>
          <a:off x="0" y="0"/>
          <a:ext cx="0" cy="0"/>
          <a:chOff x="0" y="0"/>
          <a:chExt cx="0" cy="0"/>
        </a:xfrm>
      </p:grpSpPr>
      <p:sp>
        <p:nvSpPr>
          <p:cNvPr id="5213" name="Google Shape;5213;p2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storing data - lambda architecture</a:t>
            </a:r>
            <a:endParaRPr>
              <a:latin typeface="Calibri"/>
              <a:ea typeface="Calibri"/>
              <a:cs typeface="Calibri"/>
              <a:sym typeface="Calibri"/>
            </a:endParaRPr>
          </a:p>
        </p:txBody>
      </p:sp>
      <p:pic>
        <p:nvPicPr>
          <p:cNvPr id="5214" name="Google Shape;5214;p273"/>
          <p:cNvPicPr preferRelativeResize="0"/>
          <p:nvPr/>
        </p:nvPicPr>
        <p:blipFill>
          <a:blip r:embed="rId3">
            <a:alphaModFix/>
          </a:blip>
          <a:stretch>
            <a:fillRect/>
          </a:stretch>
        </p:blipFill>
        <p:spPr>
          <a:xfrm>
            <a:off x="1364600" y="1063375"/>
            <a:ext cx="6414800" cy="3853300"/>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8" name="Shape 5218"/>
        <p:cNvGrpSpPr/>
        <p:nvPr/>
      </p:nvGrpSpPr>
      <p:grpSpPr>
        <a:xfrm>
          <a:off x="0" y="0"/>
          <a:ext cx="0" cy="0"/>
          <a:chOff x="0" y="0"/>
          <a:chExt cx="0" cy="0"/>
        </a:xfrm>
      </p:grpSpPr>
      <p:sp>
        <p:nvSpPr>
          <p:cNvPr id="5219" name="Google Shape;5219;p27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storing data - lambda architecture</a:t>
            </a:r>
            <a:endParaRPr>
              <a:latin typeface="Calibri"/>
              <a:ea typeface="Calibri"/>
              <a:cs typeface="Calibri"/>
              <a:sym typeface="Calibri"/>
            </a:endParaRPr>
          </a:p>
        </p:txBody>
      </p:sp>
      <p:sp>
        <p:nvSpPr>
          <p:cNvPr id="5220" name="Google Shape;5220;p274"/>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we can now store data without losing it</a:t>
            </a:r>
            <a:endParaRPr>
              <a:latin typeface="Calibri"/>
              <a:ea typeface="Calibri"/>
              <a:cs typeface="Calibri"/>
              <a:sym typeface="Calibri"/>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4" name="Shape 5224"/>
        <p:cNvGrpSpPr/>
        <p:nvPr/>
      </p:nvGrpSpPr>
      <p:grpSpPr>
        <a:xfrm>
          <a:off x="0" y="0"/>
          <a:ext cx="0" cy="0"/>
          <a:chOff x="0" y="0"/>
          <a:chExt cx="0" cy="0"/>
        </a:xfrm>
      </p:grpSpPr>
      <p:sp>
        <p:nvSpPr>
          <p:cNvPr id="5225" name="Google Shape;5225;p27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storing data - lambda architecture</a:t>
            </a:r>
            <a:endParaRPr>
              <a:latin typeface="Calibri"/>
              <a:ea typeface="Calibri"/>
              <a:cs typeface="Calibri"/>
              <a:sym typeface="Calibri"/>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9" name="Shape 5229"/>
        <p:cNvGrpSpPr/>
        <p:nvPr/>
      </p:nvGrpSpPr>
      <p:grpSpPr>
        <a:xfrm>
          <a:off x="0" y="0"/>
          <a:ext cx="0" cy="0"/>
          <a:chOff x="0" y="0"/>
          <a:chExt cx="0" cy="0"/>
        </a:xfrm>
      </p:grpSpPr>
      <p:sp>
        <p:nvSpPr>
          <p:cNvPr id="5230" name="Google Shape;5230;p276"/>
          <p:cNvSpPr txBox="1"/>
          <p:nvPr>
            <p:ph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data reconciliation</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4"/>
          <p:cNvSpPr txBox="1"/>
          <p:nvPr>
            <p:ph type="ctrTitle"/>
          </p:nvPr>
        </p:nvSpPr>
        <p:spPr>
          <a:xfrm>
            <a:off x="685800" y="2162548"/>
            <a:ext cx="7772400" cy="8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trike="sngStrike">
                <a:latin typeface="Calibri"/>
                <a:ea typeface="Calibri"/>
                <a:cs typeface="Calibri"/>
                <a:sym typeface="Calibri"/>
              </a:rPr>
              <a:t>why?</a:t>
            </a:r>
            <a:endParaRPr strike="sngStrike">
              <a:latin typeface="Calibri"/>
              <a:ea typeface="Calibri"/>
              <a:cs typeface="Calibri"/>
              <a:sym typeface="Calibri"/>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4" name="Shape 5234"/>
        <p:cNvGrpSpPr/>
        <p:nvPr/>
      </p:nvGrpSpPr>
      <p:grpSpPr>
        <a:xfrm>
          <a:off x="0" y="0"/>
          <a:ext cx="0" cy="0"/>
          <a:chOff x="0" y="0"/>
          <a:chExt cx="0" cy="0"/>
        </a:xfrm>
      </p:grpSpPr>
      <p:sp>
        <p:nvSpPr>
          <p:cNvPr id="5235" name="Google Shape;5235;p27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a:t>
            </a:r>
            <a:endParaRPr>
              <a:latin typeface="Calibri"/>
              <a:ea typeface="Calibri"/>
              <a:cs typeface="Calibri"/>
              <a:sym typeface="Calibri"/>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9" name="Shape 5239"/>
        <p:cNvGrpSpPr/>
        <p:nvPr/>
      </p:nvGrpSpPr>
      <p:grpSpPr>
        <a:xfrm>
          <a:off x="0" y="0"/>
          <a:ext cx="0" cy="0"/>
          <a:chOff x="0" y="0"/>
          <a:chExt cx="0" cy="0"/>
        </a:xfrm>
      </p:grpSpPr>
      <p:sp>
        <p:nvSpPr>
          <p:cNvPr id="5240" name="Google Shape;5240;p27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a:t>
            </a:r>
            <a:endParaRPr>
              <a:latin typeface="Calibri"/>
              <a:ea typeface="Calibri"/>
              <a:cs typeface="Calibri"/>
              <a:sym typeface="Calibri"/>
            </a:endParaRPr>
          </a:p>
        </p:txBody>
      </p:sp>
      <p:sp>
        <p:nvSpPr>
          <p:cNvPr id="5241" name="Google Shape;5241;p278"/>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merkle trees</a:t>
            </a:r>
            <a:endParaRPr>
              <a:latin typeface="Calibri"/>
              <a:ea typeface="Calibri"/>
              <a:cs typeface="Calibri"/>
              <a:sym typeface="Calibri"/>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5" name="Shape 5245"/>
        <p:cNvGrpSpPr/>
        <p:nvPr/>
      </p:nvGrpSpPr>
      <p:grpSpPr>
        <a:xfrm>
          <a:off x="0" y="0"/>
          <a:ext cx="0" cy="0"/>
          <a:chOff x="0" y="0"/>
          <a:chExt cx="0" cy="0"/>
        </a:xfrm>
      </p:grpSpPr>
      <p:sp>
        <p:nvSpPr>
          <p:cNvPr id="5246" name="Google Shape;5246;p27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 - merkle trees</a:t>
            </a:r>
            <a:endParaRPr>
              <a:latin typeface="Calibri"/>
              <a:ea typeface="Calibri"/>
              <a:cs typeface="Calibri"/>
              <a:sym typeface="Calibri"/>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0" name="Shape 5250"/>
        <p:cNvGrpSpPr/>
        <p:nvPr/>
      </p:nvGrpSpPr>
      <p:grpSpPr>
        <a:xfrm>
          <a:off x="0" y="0"/>
          <a:ext cx="0" cy="0"/>
          <a:chOff x="0" y="0"/>
          <a:chExt cx="0" cy="0"/>
        </a:xfrm>
      </p:grpSpPr>
      <p:sp>
        <p:nvSpPr>
          <p:cNvPr id="5251" name="Google Shape;5251;p2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 - merkle trees</a:t>
            </a:r>
            <a:endParaRPr>
              <a:latin typeface="Calibri"/>
              <a:ea typeface="Calibri"/>
              <a:cs typeface="Calibri"/>
              <a:sym typeface="Calibri"/>
            </a:endParaRPr>
          </a:p>
        </p:txBody>
      </p:sp>
      <p:sp>
        <p:nvSpPr>
          <p:cNvPr id="5252" name="Google Shape;5252;p280"/>
          <p:cNvSpPr txBox="1"/>
          <p:nvPr/>
        </p:nvSpPr>
        <p:spPr>
          <a:xfrm>
            <a:off x="1067475" y="1276200"/>
            <a:ext cx="1143300" cy="36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154e...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24c7...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843d...</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80b6...</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5730...</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466e...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dd78...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9e4e...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8c11...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62d3...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234e...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df67...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89db...</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72dc...</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8f63...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32b3... </a:t>
            </a:r>
            <a:endParaRPr b="1">
              <a:latin typeface="Consolas"/>
              <a:ea typeface="Consolas"/>
              <a:cs typeface="Consolas"/>
              <a:sym typeface="Consolas"/>
            </a:endParaRPr>
          </a:p>
          <a:p>
            <a:pPr indent="0" lvl="0" marL="0" rtl="0" algn="l">
              <a:spcBef>
                <a:spcPts val="0"/>
              </a:spcBef>
              <a:spcAft>
                <a:spcPts val="0"/>
              </a:spcAft>
              <a:buNone/>
            </a:pPr>
            <a:r>
              <a:t/>
            </a:r>
            <a:endParaRPr b="1">
              <a:latin typeface="Consolas"/>
              <a:ea typeface="Consolas"/>
              <a:cs typeface="Consolas"/>
              <a:sym typeface="Consolas"/>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6" name="Shape 5256"/>
        <p:cNvGrpSpPr/>
        <p:nvPr/>
      </p:nvGrpSpPr>
      <p:grpSpPr>
        <a:xfrm>
          <a:off x="0" y="0"/>
          <a:ext cx="0" cy="0"/>
          <a:chOff x="0" y="0"/>
          <a:chExt cx="0" cy="0"/>
        </a:xfrm>
      </p:grpSpPr>
      <p:sp>
        <p:nvSpPr>
          <p:cNvPr id="5257" name="Google Shape;5257;p2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 - merkle trees</a:t>
            </a:r>
            <a:endParaRPr>
              <a:latin typeface="Calibri"/>
              <a:ea typeface="Calibri"/>
              <a:cs typeface="Calibri"/>
              <a:sym typeface="Calibri"/>
            </a:endParaRPr>
          </a:p>
        </p:txBody>
      </p:sp>
      <p:sp>
        <p:nvSpPr>
          <p:cNvPr id="5258" name="Google Shape;5258;p281"/>
          <p:cNvSpPr txBox="1"/>
          <p:nvPr/>
        </p:nvSpPr>
        <p:spPr>
          <a:xfrm>
            <a:off x="6933225" y="1276200"/>
            <a:ext cx="1143300" cy="36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154e...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24c7...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843d...</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80b6...</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5730...</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466e...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93be...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9e4e...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8c11...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9287...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234e...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df67...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89db...</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72dc...</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8f63...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32b3... </a:t>
            </a:r>
            <a:endParaRPr b="1">
              <a:latin typeface="Consolas"/>
              <a:ea typeface="Consolas"/>
              <a:cs typeface="Consolas"/>
              <a:sym typeface="Consolas"/>
            </a:endParaRPr>
          </a:p>
          <a:p>
            <a:pPr indent="0" lvl="0" marL="0" rtl="0" algn="l">
              <a:spcBef>
                <a:spcPts val="0"/>
              </a:spcBef>
              <a:spcAft>
                <a:spcPts val="0"/>
              </a:spcAft>
              <a:buNone/>
            </a:pPr>
            <a:r>
              <a:t/>
            </a:r>
            <a:endParaRPr b="1">
              <a:latin typeface="Consolas"/>
              <a:ea typeface="Consolas"/>
              <a:cs typeface="Consolas"/>
              <a:sym typeface="Consolas"/>
            </a:endParaRPr>
          </a:p>
        </p:txBody>
      </p:sp>
      <p:sp>
        <p:nvSpPr>
          <p:cNvPr id="5259" name="Google Shape;5259;p281"/>
          <p:cNvSpPr txBox="1"/>
          <p:nvPr/>
        </p:nvSpPr>
        <p:spPr>
          <a:xfrm>
            <a:off x="1067475" y="1276200"/>
            <a:ext cx="1143300" cy="36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154e...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24c7...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843d...</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80b6...</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5730...</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466e...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dd78...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9e4e...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8c11...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62d3...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234e...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df67...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89db...</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72dc...</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8f63...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32b3... </a:t>
            </a:r>
            <a:endParaRPr b="1">
              <a:latin typeface="Consolas"/>
              <a:ea typeface="Consolas"/>
              <a:cs typeface="Consolas"/>
              <a:sym typeface="Consolas"/>
            </a:endParaRPr>
          </a:p>
          <a:p>
            <a:pPr indent="0" lvl="0" marL="0" rtl="0" algn="l">
              <a:spcBef>
                <a:spcPts val="0"/>
              </a:spcBef>
              <a:spcAft>
                <a:spcPts val="0"/>
              </a:spcAft>
              <a:buNone/>
            </a:pPr>
            <a:r>
              <a:t/>
            </a:r>
            <a:endParaRPr b="1">
              <a:latin typeface="Consolas"/>
              <a:ea typeface="Consolas"/>
              <a:cs typeface="Consolas"/>
              <a:sym typeface="Consolas"/>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2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 - merkle trees</a:t>
            </a:r>
            <a:endParaRPr>
              <a:latin typeface="Calibri"/>
              <a:ea typeface="Calibri"/>
              <a:cs typeface="Calibri"/>
              <a:sym typeface="Calibri"/>
            </a:endParaRPr>
          </a:p>
        </p:txBody>
      </p:sp>
      <p:sp>
        <p:nvSpPr>
          <p:cNvPr id="5265" name="Google Shape;5265;p282"/>
          <p:cNvSpPr txBox="1"/>
          <p:nvPr/>
        </p:nvSpPr>
        <p:spPr>
          <a:xfrm>
            <a:off x="6933225" y="1276200"/>
            <a:ext cx="1143300" cy="36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154e...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24c7...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843d...</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80b6...</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5730...</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466e...</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93be...</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9e4e...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8c11...</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9287...</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234e...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df67...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89db...</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72dc...</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8f63...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32b3... </a:t>
            </a:r>
            <a:endParaRPr b="1">
              <a:latin typeface="Consolas"/>
              <a:ea typeface="Consolas"/>
              <a:cs typeface="Consolas"/>
              <a:sym typeface="Consolas"/>
            </a:endParaRPr>
          </a:p>
          <a:p>
            <a:pPr indent="0" lvl="0" marL="0" rtl="0" algn="l">
              <a:spcBef>
                <a:spcPts val="0"/>
              </a:spcBef>
              <a:spcAft>
                <a:spcPts val="0"/>
              </a:spcAft>
              <a:buNone/>
            </a:pPr>
            <a:r>
              <a:t/>
            </a:r>
            <a:endParaRPr b="1">
              <a:latin typeface="Consolas"/>
              <a:ea typeface="Consolas"/>
              <a:cs typeface="Consolas"/>
              <a:sym typeface="Consolas"/>
            </a:endParaRPr>
          </a:p>
        </p:txBody>
      </p:sp>
      <p:sp>
        <p:nvSpPr>
          <p:cNvPr id="5266" name="Google Shape;5266;p282"/>
          <p:cNvSpPr txBox="1"/>
          <p:nvPr/>
        </p:nvSpPr>
        <p:spPr>
          <a:xfrm>
            <a:off x="1067475" y="1276200"/>
            <a:ext cx="1143300" cy="36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154e...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24c7...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843d...</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80b6...</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5730...</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466e...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dd78...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9e4e...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8c11...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62d3...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234e...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df67...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89db...</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72dc...</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8f63...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32b3... </a:t>
            </a:r>
            <a:endParaRPr b="1">
              <a:latin typeface="Consolas"/>
              <a:ea typeface="Consolas"/>
              <a:cs typeface="Consolas"/>
              <a:sym typeface="Consolas"/>
            </a:endParaRPr>
          </a:p>
          <a:p>
            <a:pPr indent="0" lvl="0" marL="0" rtl="0" algn="l">
              <a:spcBef>
                <a:spcPts val="0"/>
              </a:spcBef>
              <a:spcAft>
                <a:spcPts val="0"/>
              </a:spcAft>
              <a:buNone/>
            </a:pPr>
            <a:r>
              <a:t/>
            </a:r>
            <a:endParaRPr b="1">
              <a:latin typeface="Consolas"/>
              <a:ea typeface="Consolas"/>
              <a:cs typeface="Consolas"/>
              <a:sym typeface="Consolas"/>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0" name="Shape 5270"/>
        <p:cNvGrpSpPr/>
        <p:nvPr/>
      </p:nvGrpSpPr>
      <p:grpSpPr>
        <a:xfrm>
          <a:off x="0" y="0"/>
          <a:ext cx="0" cy="0"/>
          <a:chOff x="0" y="0"/>
          <a:chExt cx="0" cy="0"/>
        </a:xfrm>
      </p:grpSpPr>
      <p:sp>
        <p:nvSpPr>
          <p:cNvPr id="5271" name="Google Shape;5271;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 - merkle trees</a:t>
            </a:r>
            <a:endParaRPr>
              <a:latin typeface="Calibri"/>
              <a:ea typeface="Calibri"/>
              <a:cs typeface="Calibri"/>
              <a:sym typeface="Calibri"/>
            </a:endParaRPr>
          </a:p>
        </p:txBody>
      </p:sp>
      <p:sp>
        <p:nvSpPr>
          <p:cNvPr id="5272" name="Google Shape;5272;p283"/>
          <p:cNvSpPr txBox="1"/>
          <p:nvPr/>
        </p:nvSpPr>
        <p:spPr>
          <a:xfrm>
            <a:off x="6933225" y="1276200"/>
            <a:ext cx="1143300" cy="36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154e...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24c7...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843d...</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80b6...</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5730...</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466e...</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93be...</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9e4e...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8c11...</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9287...</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234e...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df67...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89db...</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72dc...</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8f63...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32b3... </a:t>
            </a:r>
            <a:endParaRPr b="1">
              <a:latin typeface="Consolas"/>
              <a:ea typeface="Consolas"/>
              <a:cs typeface="Consolas"/>
              <a:sym typeface="Consolas"/>
            </a:endParaRPr>
          </a:p>
          <a:p>
            <a:pPr indent="0" lvl="0" marL="0" rtl="0" algn="l">
              <a:spcBef>
                <a:spcPts val="0"/>
              </a:spcBef>
              <a:spcAft>
                <a:spcPts val="0"/>
              </a:spcAft>
              <a:buNone/>
            </a:pPr>
            <a:r>
              <a:t/>
            </a:r>
            <a:endParaRPr b="1">
              <a:latin typeface="Consolas"/>
              <a:ea typeface="Consolas"/>
              <a:cs typeface="Consolas"/>
              <a:sym typeface="Consolas"/>
            </a:endParaRPr>
          </a:p>
        </p:txBody>
      </p:sp>
      <p:sp>
        <p:nvSpPr>
          <p:cNvPr id="5273" name="Google Shape;5273;p283"/>
          <p:cNvSpPr txBox="1"/>
          <p:nvPr/>
        </p:nvSpPr>
        <p:spPr>
          <a:xfrm>
            <a:off x="1067475" y="1276200"/>
            <a:ext cx="1143300" cy="36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154e...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24c7...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843d...</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80b6...</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5730...</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466e...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dd78...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9e4e...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8c11...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62d3...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234e...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df67...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89db...</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72dc...</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8f63...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32b3... </a:t>
            </a:r>
            <a:endParaRPr b="1">
              <a:latin typeface="Consolas"/>
              <a:ea typeface="Consolas"/>
              <a:cs typeface="Consolas"/>
              <a:sym typeface="Consolas"/>
            </a:endParaRPr>
          </a:p>
          <a:p>
            <a:pPr indent="0" lvl="0" marL="0" rtl="0" algn="l">
              <a:spcBef>
                <a:spcPts val="0"/>
              </a:spcBef>
              <a:spcAft>
                <a:spcPts val="0"/>
              </a:spcAft>
              <a:buNone/>
            </a:pPr>
            <a:r>
              <a:t/>
            </a:r>
            <a:endParaRPr b="1">
              <a:latin typeface="Consolas"/>
              <a:ea typeface="Consolas"/>
              <a:cs typeface="Consolas"/>
              <a:sym typeface="Consolas"/>
            </a:endParaRPr>
          </a:p>
        </p:txBody>
      </p:sp>
      <p:sp>
        <p:nvSpPr>
          <p:cNvPr id="5274" name="Google Shape;5274;p283"/>
          <p:cNvSpPr txBox="1"/>
          <p:nvPr/>
        </p:nvSpPr>
        <p:spPr>
          <a:xfrm>
            <a:off x="2303425" y="1636200"/>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277a...</a:t>
            </a:r>
            <a:endParaRPr b="1">
              <a:latin typeface="Consolas"/>
              <a:ea typeface="Consolas"/>
              <a:cs typeface="Consolas"/>
              <a:sym typeface="Consolas"/>
            </a:endParaRPr>
          </a:p>
        </p:txBody>
      </p:sp>
      <p:sp>
        <p:nvSpPr>
          <p:cNvPr id="5275" name="Google Shape;5275;p283"/>
          <p:cNvSpPr txBox="1"/>
          <p:nvPr/>
        </p:nvSpPr>
        <p:spPr>
          <a:xfrm>
            <a:off x="5484500" y="1631125"/>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277a...</a:t>
            </a:r>
            <a:endParaRPr b="1">
              <a:latin typeface="Consolas"/>
              <a:ea typeface="Consolas"/>
              <a:cs typeface="Consolas"/>
              <a:sym typeface="Consolas"/>
            </a:endParaRPr>
          </a:p>
        </p:txBody>
      </p:sp>
      <p:sp>
        <p:nvSpPr>
          <p:cNvPr id="5276" name="Google Shape;5276;p283"/>
          <p:cNvSpPr txBox="1"/>
          <p:nvPr/>
        </p:nvSpPr>
        <p:spPr>
          <a:xfrm>
            <a:off x="2303425" y="4196100"/>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17c3...</a:t>
            </a:r>
            <a:endParaRPr b="1">
              <a:latin typeface="Consolas"/>
              <a:ea typeface="Consolas"/>
              <a:cs typeface="Consolas"/>
              <a:sym typeface="Consolas"/>
            </a:endParaRPr>
          </a:p>
        </p:txBody>
      </p:sp>
      <p:sp>
        <p:nvSpPr>
          <p:cNvPr id="5277" name="Google Shape;5277;p283"/>
          <p:cNvSpPr txBox="1"/>
          <p:nvPr/>
        </p:nvSpPr>
        <p:spPr>
          <a:xfrm>
            <a:off x="5484500" y="4208825"/>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17c3...</a:t>
            </a:r>
            <a:endParaRPr b="1">
              <a:latin typeface="Consolas"/>
              <a:ea typeface="Consolas"/>
              <a:cs typeface="Consolas"/>
              <a:sym typeface="Consolas"/>
            </a:endParaRPr>
          </a:p>
        </p:txBody>
      </p:sp>
      <p:sp>
        <p:nvSpPr>
          <p:cNvPr id="5278" name="Google Shape;5278;p283"/>
          <p:cNvSpPr txBox="1"/>
          <p:nvPr/>
        </p:nvSpPr>
        <p:spPr>
          <a:xfrm>
            <a:off x="2303425" y="2489500"/>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694b...</a:t>
            </a:r>
            <a:endParaRPr b="1">
              <a:latin typeface="Consolas"/>
              <a:ea typeface="Consolas"/>
              <a:cs typeface="Consolas"/>
              <a:sym typeface="Consolas"/>
            </a:endParaRPr>
          </a:p>
        </p:txBody>
      </p:sp>
      <p:sp>
        <p:nvSpPr>
          <p:cNvPr id="5279" name="Google Shape;5279;p283"/>
          <p:cNvSpPr txBox="1"/>
          <p:nvPr/>
        </p:nvSpPr>
        <p:spPr>
          <a:xfrm>
            <a:off x="5484500" y="2440225"/>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2abd...</a:t>
            </a:r>
            <a:endParaRPr b="1">
              <a:latin typeface="Consolas"/>
              <a:ea typeface="Consolas"/>
              <a:cs typeface="Consolas"/>
              <a:sym typeface="Consolas"/>
            </a:endParaRPr>
          </a:p>
        </p:txBody>
      </p:sp>
      <p:sp>
        <p:nvSpPr>
          <p:cNvPr id="5280" name="Google Shape;5280;p283"/>
          <p:cNvSpPr txBox="1"/>
          <p:nvPr/>
        </p:nvSpPr>
        <p:spPr>
          <a:xfrm>
            <a:off x="5484500" y="3356213"/>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437b...</a:t>
            </a:r>
            <a:endParaRPr b="1">
              <a:latin typeface="Consolas"/>
              <a:ea typeface="Consolas"/>
              <a:cs typeface="Consolas"/>
              <a:sym typeface="Consolas"/>
            </a:endParaRPr>
          </a:p>
        </p:txBody>
      </p:sp>
      <p:sp>
        <p:nvSpPr>
          <p:cNvPr id="5281" name="Google Shape;5281;p283"/>
          <p:cNvSpPr txBox="1"/>
          <p:nvPr/>
        </p:nvSpPr>
        <p:spPr>
          <a:xfrm>
            <a:off x="2303425" y="3346925"/>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2abd...</a:t>
            </a:r>
            <a:endParaRPr b="1">
              <a:latin typeface="Consolas"/>
              <a:ea typeface="Consolas"/>
              <a:cs typeface="Consolas"/>
              <a:sym typeface="Consolas"/>
            </a:endParaRPr>
          </a:p>
        </p:txBody>
      </p:sp>
      <p:sp>
        <p:nvSpPr>
          <p:cNvPr id="5282" name="Google Shape;5282;p283"/>
          <p:cNvSpPr/>
          <p:nvPr/>
        </p:nvSpPr>
        <p:spPr>
          <a:xfrm>
            <a:off x="2068525" y="1401900"/>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83"/>
          <p:cNvSpPr/>
          <p:nvPr/>
        </p:nvSpPr>
        <p:spPr>
          <a:xfrm>
            <a:off x="2068525" y="2259375"/>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83"/>
          <p:cNvSpPr/>
          <p:nvPr/>
        </p:nvSpPr>
        <p:spPr>
          <a:xfrm>
            <a:off x="2068525" y="3108488"/>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83"/>
          <p:cNvSpPr/>
          <p:nvPr/>
        </p:nvSpPr>
        <p:spPr>
          <a:xfrm>
            <a:off x="2068525" y="3965900"/>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83"/>
          <p:cNvSpPr/>
          <p:nvPr/>
        </p:nvSpPr>
        <p:spPr>
          <a:xfrm>
            <a:off x="6484900" y="1396825"/>
            <a:ext cx="234900" cy="8574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83"/>
          <p:cNvSpPr/>
          <p:nvPr/>
        </p:nvSpPr>
        <p:spPr>
          <a:xfrm>
            <a:off x="6484900" y="2259375"/>
            <a:ext cx="234900" cy="8574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83"/>
          <p:cNvSpPr/>
          <p:nvPr/>
        </p:nvSpPr>
        <p:spPr>
          <a:xfrm>
            <a:off x="6484900" y="3121925"/>
            <a:ext cx="234900" cy="8574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83"/>
          <p:cNvSpPr/>
          <p:nvPr/>
        </p:nvSpPr>
        <p:spPr>
          <a:xfrm>
            <a:off x="6484900" y="3965900"/>
            <a:ext cx="234900" cy="8574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3" name="Shape 5293"/>
        <p:cNvGrpSpPr/>
        <p:nvPr/>
      </p:nvGrpSpPr>
      <p:grpSpPr>
        <a:xfrm>
          <a:off x="0" y="0"/>
          <a:ext cx="0" cy="0"/>
          <a:chOff x="0" y="0"/>
          <a:chExt cx="0" cy="0"/>
        </a:xfrm>
      </p:grpSpPr>
      <p:sp>
        <p:nvSpPr>
          <p:cNvPr id="5294" name="Google Shape;5294;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 - merkle trees</a:t>
            </a:r>
            <a:endParaRPr>
              <a:latin typeface="Calibri"/>
              <a:ea typeface="Calibri"/>
              <a:cs typeface="Calibri"/>
              <a:sym typeface="Calibri"/>
            </a:endParaRPr>
          </a:p>
        </p:txBody>
      </p:sp>
      <p:sp>
        <p:nvSpPr>
          <p:cNvPr id="5295" name="Google Shape;5295;p284"/>
          <p:cNvSpPr txBox="1"/>
          <p:nvPr/>
        </p:nvSpPr>
        <p:spPr>
          <a:xfrm>
            <a:off x="6933225" y="1276200"/>
            <a:ext cx="1143300" cy="36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154e...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24c7...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843d...</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80b6...</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5730...</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466e...</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93be...</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9e4e...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8c11...</a:t>
            </a:r>
            <a:endParaRPr b="1">
              <a:latin typeface="Consolas"/>
              <a:ea typeface="Consolas"/>
              <a:cs typeface="Consolas"/>
              <a:sym typeface="Consolas"/>
            </a:endParaRPr>
          </a:p>
          <a:p>
            <a:pPr indent="0" lvl="0" marL="0" rtl="0" algn="l">
              <a:spcBef>
                <a:spcPts val="0"/>
              </a:spcBef>
              <a:spcAft>
                <a:spcPts val="0"/>
              </a:spcAft>
              <a:buNone/>
            </a:pPr>
            <a:r>
              <a:rPr b="1" lang="en">
                <a:solidFill>
                  <a:srgbClr val="FF0000"/>
                </a:solidFill>
                <a:latin typeface="Consolas"/>
                <a:ea typeface="Consolas"/>
                <a:cs typeface="Consolas"/>
                <a:sym typeface="Consolas"/>
              </a:rPr>
              <a:t>9287...</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234e...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df67...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89db...</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72dc...</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8f63...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32b3... </a:t>
            </a:r>
            <a:endParaRPr b="1">
              <a:latin typeface="Consolas"/>
              <a:ea typeface="Consolas"/>
              <a:cs typeface="Consolas"/>
              <a:sym typeface="Consolas"/>
            </a:endParaRPr>
          </a:p>
          <a:p>
            <a:pPr indent="0" lvl="0" marL="0" rtl="0" algn="l">
              <a:spcBef>
                <a:spcPts val="0"/>
              </a:spcBef>
              <a:spcAft>
                <a:spcPts val="0"/>
              </a:spcAft>
              <a:buNone/>
            </a:pPr>
            <a:r>
              <a:t/>
            </a:r>
            <a:endParaRPr b="1">
              <a:latin typeface="Consolas"/>
              <a:ea typeface="Consolas"/>
              <a:cs typeface="Consolas"/>
              <a:sym typeface="Consolas"/>
            </a:endParaRPr>
          </a:p>
        </p:txBody>
      </p:sp>
      <p:sp>
        <p:nvSpPr>
          <p:cNvPr id="5296" name="Google Shape;5296;p284"/>
          <p:cNvSpPr txBox="1"/>
          <p:nvPr/>
        </p:nvSpPr>
        <p:spPr>
          <a:xfrm>
            <a:off x="1067475" y="1276200"/>
            <a:ext cx="1143300" cy="36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154e...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24c7...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843d...</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80b6...</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5730...</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466e...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dd78...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9e4e...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8c11...</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62d3...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234e...</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df67...</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89db...</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72dc...</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8f63...</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32b3... </a:t>
            </a:r>
            <a:endParaRPr b="1">
              <a:latin typeface="Consolas"/>
              <a:ea typeface="Consolas"/>
              <a:cs typeface="Consolas"/>
              <a:sym typeface="Consolas"/>
            </a:endParaRPr>
          </a:p>
          <a:p>
            <a:pPr indent="0" lvl="0" marL="0" rtl="0" algn="l">
              <a:spcBef>
                <a:spcPts val="0"/>
              </a:spcBef>
              <a:spcAft>
                <a:spcPts val="0"/>
              </a:spcAft>
              <a:buNone/>
            </a:pPr>
            <a:r>
              <a:t/>
            </a:r>
            <a:endParaRPr b="1">
              <a:latin typeface="Consolas"/>
              <a:ea typeface="Consolas"/>
              <a:cs typeface="Consolas"/>
              <a:sym typeface="Consolas"/>
            </a:endParaRPr>
          </a:p>
        </p:txBody>
      </p:sp>
      <p:sp>
        <p:nvSpPr>
          <p:cNvPr id="5297" name="Google Shape;5297;p284"/>
          <p:cNvSpPr txBox="1"/>
          <p:nvPr/>
        </p:nvSpPr>
        <p:spPr>
          <a:xfrm>
            <a:off x="2303425" y="1636200"/>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277a...</a:t>
            </a:r>
            <a:endParaRPr b="1">
              <a:latin typeface="Consolas"/>
              <a:ea typeface="Consolas"/>
              <a:cs typeface="Consolas"/>
              <a:sym typeface="Consolas"/>
            </a:endParaRPr>
          </a:p>
        </p:txBody>
      </p:sp>
      <p:sp>
        <p:nvSpPr>
          <p:cNvPr id="5298" name="Google Shape;5298;p284"/>
          <p:cNvSpPr txBox="1"/>
          <p:nvPr/>
        </p:nvSpPr>
        <p:spPr>
          <a:xfrm>
            <a:off x="5484500" y="1631125"/>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277a...</a:t>
            </a:r>
            <a:endParaRPr b="1">
              <a:latin typeface="Consolas"/>
              <a:ea typeface="Consolas"/>
              <a:cs typeface="Consolas"/>
              <a:sym typeface="Consolas"/>
            </a:endParaRPr>
          </a:p>
        </p:txBody>
      </p:sp>
      <p:sp>
        <p:nvSpPr>
          <p:cNvPr id="5299" name="Google Shape;5299;p284"/>
          <p:cNvSpPr txBox="1"/>
          <p:nvPr/>
        </p:nvSpPr>
        <p:spPr>
          <a:xfrm>
            <a:off x="2303425" y="4196100"/>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17c3...</a:t>
            </a:r>
            <a:endParaRPr b="1">
              <a:latin typeface="Consolas"/>
              <a:ea typeface="Consolas"/>
              <a:cs typeface="Consolas"/>
              <a:sym typeface="Consolas"/>
            </a:endParaRPr>
          </a:p>
        </p:txBody>
      </p:sp>
      <p:sp>
        <p:nvSpPr>
          <p:cNvPr id="5300" name="Google Shape;5300;p284"/>
          <p:cNvSpPr txBox="1"/>
          <p:nvPr/>
        </p:nvSpPr>
        <p:spPr>
          <a:xfrm>
            <a:off x="5484500" y="4208825"/>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17c3...</a:t>
            </a:r>
            <a:endParaRPr b="1">
              <a:latin typeface="Consolas"/>
              <a:ea typeface="Consolas"/>
              <a:cs typeface="Consolas"/>
              <a:sym typeface="Consolas"/>
            </a:endParaRPr>
          </a:p>
        </p:txBody>
      </p:sp>
      <p:sp>
        <p:nvSpPr>
          <p:cNvPr id="5301" name="Google Shape;5301;p284"/>
          <p:cNvSpPr txBox="1"/>
          <p:nvPr/>
        </p:nvSpPr>
        <p:spPr>
          <a:xfrm>
            <a:off x="2303425" y="2489500"/>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694b...</a:t>
            </a:r>
            <a:endParaRPr b="1">
              <a:solidFill>
                <a:srgbClr val="FF0000"/>
              </a:solidFill>
              <a:latin typeface="Consolas"/>
              <a:ea typeface="Consolas"/>
              <a:cs typeface="Consolas"/>
              <a:sym typeface="Consolas"/>
            </a:endParaRPr>
          </a:p>
        </p:txBody>
      </p:sp>
      <p:sp>
        <p:nvSpPr>
          <p:cNvPr id="5302" name="Google Shape;5302;p284"/>
          <p:cNvSpPr txBox="1"/>
          <p:nvPr/>
        </p:nvSpPr>
        <p:spPr>
          <a:xfrm>
            <a:off x="5484500" y="2440225"/>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2abd...</a:t>
            </a:r>
            <a:endParaRPr b="1">
              <a:solidFill>
                <a:srgbClr val="FF0000"/>
              </a:solidFill>
              <a:latin typeface="Consolas"/>
              <a:ea typeface="Consolas"/>
              <a:cs typeface="Consolas"/>
              <a:sym typeface="Consolas"/>
            </a:endParaRPr>
          </a:p>
        </p:txBody>
      </p:sp>
      <p:sp>
        <p:nvSpPr>
          <p:cNvPr id="5303" name="Google Shape;5303;p284"/>
          <p:cNvSpPr txBox="1"/>
          <p:nvPr/>
        </p:nvSpPr>
        <p:spPr>
          <a:xfrm>
            <a:off x="5484500" y="3356213"/>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437b...</a:t>
            </a:r>
            <a:endParaRPr b="1">
              <a:solidFill>
                <a:srgbClr val="FF0000"/>
              </a:solidFill>
              <a:latin typeface="Consolas"/>
              <a:ea typeface="Consolas"/>
              <a:cs typeface="Consolas"/>
              <a:sym typeface="Consolas"/>
            </a:endParaRPr>
          </a:p>
        </p:txBody>
      </p:sp>
      <p:sp>
        <p:nvSpPr>
          <p:cNvPr id="5304" name="Google Shape;5304;p284"/>
          <p:cNvSpPr txBox="1"/>
          <p:nvPr/>
        </p:nvSpPr>
        <p:spPr>
          <a:xfrm>
            <a:off x="2303425" y="3346925"/>
            <a:ext cx="9735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nsolas"/>
                <a:ea typeface="Consolas"/>
                <a:cs typeface="Consolas"/>
                <a:sym typeface="Consolas"/>
              </a:rPr>
              <a:t>2abd...</a:t>
            </a:r>
            <a:endParaRPr b="1">
              <a:solidFill>
                <a:srgbClr val="FF0000"/>
              </a:solidFill>
              <a:latin typeface="Consolas"/>
              <a:ea typeface="Consolas"/>
              <a:cs typeface="Consolas"/>
              <a:sym typeface="Consolas"/>
            </a:endParaRPr>
          </a:p>
        </p:txBody>
      </p:sp>
      <p:sp>
        <p:nvSpPr>
          <p:cNvPr id="5305" name="Google Shape;5305;p284"/>
          <p:cNvSpPr/>
          <p:nvPr/>
        </p:nvSpPr>
        <p:spPr>
          <a:xfrm>
            <a:off x="2068525" y="1401900"/>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84"/>
          <p:cNvSpPr/>
          <p:nvPr/>
        </p:nvSpPr>
        <p:spPr>
          <a:xfrm>
            <a:off x="2068525" y="2259375"/>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84"/>
          <p:cNvSpPr/>
          <p:nvPr/>
        </p:nvSpPr>
        <p:spPr>
          <a:xfrm>
            <a:off x="2068525" y="3108488"/>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84"/>
          <p:cNvSpPr/>
          <p:nvPr/>
        </p:nvSpPr>
        <p:spPr>
          <a:xfrm>
            <a:off x="2068525" y="3965900"/>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84"/>
          <p:cNvSpPr/>
          <p:nvPr/>
        </p:nvSpPr>
        <p:spPr>
          <a:xfrm>
            <a:off x="6484900" y="1396825"/>
            <a:ext cx="234900" cy="8574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84"/>
          <p:cNvSpPr/>
          <p:nvPr/>
        </p:nvSpPr>
        <p:spPr>
          <a:xfrm>
            <a:off x="6484900" y="2259375"/>
            <a:ext cx="234900" cy="8574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84"/>
          <p:cNvSpPr/>
          <p:nvPr/>
        </p:nvSpPr>
        <p:spPr>
          <a:xfrm>
            <a:off x="6484900" y="3121925"/>
            <a:ext cx="234900" cy="8574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84"/>
          <p:cNvSpPr/>
          <p:nvPr/>
        </p:nvSpPr>
        <p:spPr>
          <a:xfrm>
            <a:off x="6484900" y="3965900"/>
            <a:ext cx="234900" cy="8574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6" name="Shape 5316"/>
        <p:cNvGrpSpPr/>
        <p:nvPr/>
      </p:nvGrpSpPr>
      <p:grpSpPr>
        <a:xfrm>
          <a:off x="0" y="0"/>
          <a:ext cx="0" cy="0"/>
          <a:chOff x="0" y="0"/>
          <a:chExt cx="0" cy="0"/>
        </a:xfrm>
      </p:grpSpPr>
      <p:sp>
        <p:nvSpPr>
          <p:cNvPr id="5317" name="Google Shape;5317;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 - merkle trees</a:t>
            </a:r>
            <a:endParaRPr>
              <a:latin typeface="Calibri"/>
              <a:ea typeface="Calibri"/>
              <a:cs typeface="Calibri"/>
              <a:sym typeface="Calibri"/>
            </a:endParaRPr>
          </a:p>
        </p:txBody>
      </p:sp>
      <p:sp>
        <p:nvSpPr>
          <p:cNvPr id="5318" name="Google Shape;5318;p285"/>
          <p:cNvSpPr/>
          <p:nvPr/>
        </p:nvSpPr>
        <p:spPr>
          <a:xfrm>
            <a:off x="5123275" y="1262863"/>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85"/>
          <p:cNvSpPr/>
          <p:nvPr/>
        </p:nvSpPr>
        <p:spPr>
          <a:xfrm>
            <a:off x="5123275" y="2120263"/>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85"/>
          <p:cNvSpPr/>
          <p:nvPr/>
        </p:nvSpPr>
        <p:spPr>
          <a:xfrm>
            <a:off x="5123275" y="2982875"/>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85"/>
          <p:cNvSpPr/>
          <p:nvPr/>
        </p:nvSpPr>
        <p:spPr>
          <a:xfrm>
            <a:off x="5123275" y="3840288"/>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85"/>
          <p:cNvSpPr/>
          <p:nvPr/>
        </p:nvSpPr>
        <p:spPr>
          <a:xfrm>
            <a:off x="5719525" y="3379113"/>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85"/>
          <p:cNvSpPr/>
          <p:nvPr/>
        </p:nvSpPr>
        <p:spPr>
          <a:xfrm>
            <a:off x="5719525" y="1678088"/>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85"/>
          <p:cNvSpPr/>
          <p:nvPr/>
        </p:nvSpPr>
        <p:spPr>
          <a:xfrm>
            <a:off x="6344513" y="2120263"/>
            <a:ext cx="234900" cy="1701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85"/>
          <p:cNvSpPr/>
          <p:nvPr/>
        </p:nvSpPr>
        <p:spPr>
          <a:xfrm>
            <a:off x="2965000" y="1063375"/>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85"/>
          <p:cNvSpPr/>
          <p:nvPr/>
        </p:nvSpPr>
        <p:spPr>
          <a:xfrm>
            <a:off x="2965000" y="1490750"/>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85"/>
          <p:cNvSpPr/>
          <p:nvPr/>
        </p:nvSpPr>
        <p:spPr>
          <a:xfrm>
            <a:off x="2965000" y="1905975"/>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85"/>
          <p:cNvSpPr/>
          <p:nvPr/>
        </p:nvSpPr>
        <p:spPr>
          <a:xfrm>
            <a:off x="2965000" y="2338125"/>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85"/>
          <p:cNvSpPr/>
          <p:nvPr/>
        </p:nvSpPr>
        <p:spPr>
          <a:xfrm>
            <a:off x="2965000" y="2770275"/>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85"/>
          <p:cNvSpPr/>
          <p:nvPr/>
        </p:nvSpPr>
        <p:spPr>
          <a:xfrm>
            <a:off x="2965000" y="3185500"/>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85"/>
          <p:cNvSpPr/>
          <p:nvPr/>
        </p:nvSpPr>
        <p:spPr>
          <a:xfrm>
            <a:off x="2965000" y="3607000"/>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85"/>
          <p:cNvSpPr/>
          <p:nvPr/>
        </p:nvSpPr>
        <p:spPr>
          <a:xfrm>
            <a:off x="2965000" y="4032875"/>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85"/>
          <p:cNvSpPr/>
          <p:nvPr/>
        </p:nvSpPr>
        <p:spPr>
          <a:xfrm>
            <a:off x="2965000" y="4458750"/>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85"/>
          <p:cNvSpPr txBox="1"/>
          <p:nvPr/>
        </p:nvSpPr>
        <p:spPr>
          <a:xfrm>
            <a:off x="3674838" y="2667500"/>
            <a:ext cx="973500" cy="3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
        <p:nvSpPr>
          <p:cNvPr id="5335" name="Google Shape;5335;p285"/>
          <p:cNvSpPr txBox="1"/>
          <p:nvPr/>
        </p:nvSpPr>
        <p:spPr>
          <a:xfrm>
            <a:off x="1294663" y="2667500"/>
            <a:ext cx="973500" cy="3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
        <p:nvSpPr>
          <p:cNvPr id="5336" name="Google Shape;5336;p285"/>
          <p:cNvSpPr txBox="1"/>
          <p:nvPr/>
        </p:nvSpPr>
        <p:spPr>
          <a:xfrm>
            <a:off x="7281538" y="2667500"/>
            <a:ext cx="973500" cy="3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0" name="Shape 5340"/>
        <p:cNvGrpSpPr/>
        <p:nvPr/>
      </p:nvGrpSpPr>
      <p:grpSpPr>
        <a:xfrm>
          <a:off x="0" y="0"/>
          <a:ext cx="0" cy="0"/>
          <a:chOff x="0" y="0"/>
          <a:chExt cx="0" cy="0"/>
        </a:xfrm>
      </p:grpSpPr>
      <p:sp>
        <p:nvSpPr>
          <p:cNvPr id="5341" name="Google Shape;5341;p2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 - merkle trees</a:t>
            </a:r>
            <a:endParaRPr>
              <a:latin typeface="Calibri"/>
              <a:ea typeface="Calibri"/>
              <a:cs typeface="Calibri"/>
              <a:sym typeface="Calibri"/>
            </a:endParaRPr>
          </a:p>
        </p:txBody>
      </p:sp>
      <p:sp>
        <p:nvSpPr>
          <p:cNvPr id="5342" name="Google Shape;5342;p286"/>
          <p:cNvSpPr/>
          <p:nvPr/>
        </p:nvSpPr>
        <p:spPr>
          <a:xfrm>
            <a:off x="5123275" y="1262863"/>
            <a:ext cx="234900" cy="8574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86"/>
          <p:cNvSpPr/>
          <p:nvPr/>
        </p:nvSpPr>
        <p:spPr>
          <a:xfrm>
            <a:off x="5123275" y="2120263"/>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86"/>
          <p:cNvSpPr/>
          <p:nvPr/>
        </p:nvSpPr>
        <p:spPr>
          <a:xfrm>
            <a:off x="5123275" y="2982875"/>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86"/>
          <p:cNvSpPr/>
          <p:nvPr/>
        </p:nvSpPr>
        <p:spPr>
          <a:xfrm>
            <a:off x="5123275" y="3840288"/>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86"/>
          <p:cNvSpPr/>
          <p:nvPr/>
        </p:nvSpPr>
        <p:spPr>
          <a:xfrm>
            <a:off x="5719525" y="3379113"/>
            <a:ext cx="234900" cy="857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86"/>
          <p:cNvSpPr/>
          <p:nvPr/>
        </p:nvSpPr>
        <p:spPr>
          <a:xfrm>
            <a:off x="5719525" y="1678088"/>
            <a:ext cx="234900" cy="8574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86"/>
          <p:cNvSpPr/>
          <p:nvPr/>
        </p:nvSpPr>
        <p:spPr>
          <a:xfrm>
            <a:off x="6344513" y="2120263"/>
            <a:ext cx="234900" cy="17010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86"/>
          <p:cNvSpPr/>
          <p:nvPr/>
        </p:nvSpPr>
        <p:spPr>
          <a:xfrm>
            <a:off x="2965000" y="1063375"/>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86"/>
          <p:cNvSpPr/>
          <p:nvPr/>
        </p:nvSpPr>
        <p:spPr>
          <a:xfrm>
            <a:off x="2965000" y="1490750"/>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86"/>
          <p:cNvSpPr/>
          <p:nvPr/>
        </p:nvSpPr>
        <p:spPr>
          <a:xfrm>
            <a:off x="2965000" y="1905975"/>
            <a:ext cx="234900" cy="4200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352" name="Google Shape;5352;p286"/>
          <p:cNvSpPr/>
          <p:nvPr/>
        </p:nvSpPr>
        <p:spPr>
          <a:xfrm>
            <a:off x="2965000" y="2338125"/>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86"/>
          <p:cNvSpPr/>
          <p:nvPr/>
        </p:nvSpPr>
        <p:spPr>
          <a:xfrm>
            <a:off x="2965000" y="2770275"/>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86"/>
          <p:cNvSpPr/>
          <p:nvPr/>
        </p:nvSpPr>
        <p:spPr>
          <a:xfrm>
            <a:off x="2965000" y="3185500"/>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86"/>
          <p:cNvSpPr/>
          <p:nvPr/>
        </p:nvSpPr>
        <p:spPr>
          <a:xfrm>
            <a:off x="2965000" y="3607000"/>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86"/>
          <p:cNvSpPr/>
          <p:nvPr/>
        </p:nvSpPr>
        <p:spPr>
          <a:xfrm>
            <a:off x="2965000" y="4032875"/>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86"/>
          <p:cNvSpPr/>
          <p:nvPr/>
        </p:nvSpPr>
        <p:spPr>
          <a:xfrm>
            <a:off x="2965000" y="4458750"/>
            <a:ext cx="234900" cy="420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86"/>
          <p:cNvSpPr txBox="1"/>
          <p:nvPr/>
        </p:nvSpPr>
        <p:spPr>
          <a:xfrm>
            <a:off x="3674838" y="2667500"/>
            <a:ext cx="973500" cy="3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
        <p:nvSpPr>
          <p:cNvPr id="5359" name="Google Shape;5359;p286"/>
          <p:cNvSpPr txBox="1"/>
          <p:nvPr/>
        </p:nvSpPr>
        <p:spPr>
          <a:xfrm>
            <a:off x="1294663" y="2667500"/>
            <a:ext cx="973500" cy="3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
        <p:nvSpPr>
          <p:cNvPr id="5360" name="Google Shape;5360;p286"/>
          <p:cNvSpPr txBox="1"/>
          <p:nvPr/>
        </p:nvSpPr>
        <p:spPr>
          <a:xfrm>
            <a:off x="7281538" y="2667500"/>
            <a:ext cx="973500" cy="3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5"/>
          <p:cNvSpPr txBox="1"/>
          <p:nvPr>
            <p:ph type="ctrTitle"/>
          </p:nvPr>
        </p:nvSpPr>
        <p:spPr>
          <a:xfrm>
            <a:off x="685800" y="2162548"/>
            <a:ext cx="7772400" cy="8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why not?</a:t>
            </a:r>
            <a:endParaRPr>
              <a:latin typeface="Calibri"/>
              <a:ea typeface="Calibri"/>
              <a:cs typeface="Calibri"/>
              <a:sym typeface="Calibri"/>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4" name="Shape 5364"/>
        <p:cNvGrpSpPr/>
        <p:nvPr/>
      </p:nvGrpSpPr>
      <p:grpSpPr>
        <a:xfrm>
          <a:off x="0" y="0"/>
          <a:ext cx="0" cy="0"/>
          <a:chOff x="0" y="0"/>
          <a:chExt cx="0" cy="0"/>
        </a:xfrm>
      </p:grpSpPr>
      <p:sp>
        <p:nvSpPr>
          <p:cNvPr id="5365" name="Google Shape;5365;p28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 - merkle trees</a:t>
            </a:r>
            <a:endParaRPr>
              <a:latin typeface="Calibri"/>
              <a:ea typeface="Calibri"/>
              <a:cs typeface="Calibri"/>
              <a:sym typeface="Calibri"/>
            </a:endParaRPr>
          </a:p>
        </p:txBody>
      </p:sp>
      <p:sp>
        <p:nvSpPr>
          <p:cNvPr id="5366" name="Google Shape;5366;p287"/>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we can now coordinate our data</a:t>
            </a:r>
            <a:endParaRPr>
              <a:latin typeface="Calibri"/>
              <a:ea typeface="Calibri"/>
              <a:cs typeface="Calibri"/>
              <a:sym typeface="Calibri"/>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0" name="Shape 5370"/>
        <p:cNvGrpSpPr/>
        <p:nvPr/>
      </p:nvGrpSpPr>
      <p:grpSpPr>
        <a:xfrm>
          <a:off x="0" y="0"/>
          <a:ext cx="0" cy="0"/>
          <a:chOff x="0" y="0"/>
          <a:chExt cx="0" cy="0"/>
        </a:xfrm>
      </p:grpSpPr>
      <p:sp>
        <p:nvSpPr>
          <p:cNvPr id="5371" name="Google Shape;5371;p2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reconciliation - merkle trees</a:t>
            </a:r>
            <a:endParaRPr>
              <a:latin typeface="Calibri"/>
              <a:ea typeface="Calibri"/>
              <a:cs typeface="Calibri"/>
              <a:sym typeface="Calibri"/>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5" name="Shape 5375"/>
        <p:cNvGrpSpPr/>
        <p:nvPr/>
      </p:nvGrpSpPr>
      <p:grpSpPr>
        <a:xfrm>
          <a:off x="0" y="0"/>
          <a:ext cx="0" cy="0"/>
          <a:chOff x="0" y="0"/>
          <a:chExt cx="0" cy="0"/>
        </a:xfrm>
      </p:grpSpPr>
      <p:sp>
        <p:nvSpPr>
          <p:cNvPr id="5376" name="Google Shape;5376;p289"/>
          <p:cNvSpPr txBox="1"/>
          <p:nvPr>
            <p:ph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load balancing</a:t>
            </a:r>
            <a:endParaRPr>
              <a:latin typeface="Calibri"/>
              <a:ea typeface="Calibri"/>
              <a:cs typeface="Calibri"/>
              <a:sym typeface="Calibri"/>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0" name="Shape 5380"/>
        <p:cNvGrpSpPr/>
        <p:nvPr/>
      </p:nvGrpSpPr>
      <p:grpSpPr>
        <a:xfrm>
          <a:off x="0" y="0"/>
          <a:ext cx="0" cy="0"/>
          <a:chOff x="0" y="0"/>
          <a:chExt cx="0" cy="0"/>
        </a:xfrm>
      </p:grpSpPr>
      <p:sp>
        <p:nvSpPr>
          <p:cNvPr id="5381" name="Google Shape;5381;p29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load balancing</a:t>
            </a:r>
            <a:endParaRPr>
              <a:latin typeface="Calibri"/>
              <a:ea typeface="Calibri"/>
              <a:cs typeface="Calibri"/>
              <a:sym typeface="Calibri"/>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5" name="Shape 5385"/>
        <p:cNvGrpSpPr/>
        <p:nvPr/>
      </p:nvGrpSpPr>
      <p:grpSpPr>
        <a:xfrm>
          <a:off x="0" y="0"/>
          <a:ext cx="0" cy="0"/>
          <a:chOff x="0" y="0"/>
          <a:chExt cx="0" cy="0"/>
        </a:xfrm>
      </p:grpSpPr>
      <p:sp>
        <p:nvSpPr>
          <p:cNvPr id="5386" name="Google Shape;5386;p29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load balancing</a:t>
            </a:r>
            <a:endParaRPr>
              <a:latin typeface="Calibri"/>
              <a:ea typeface="Calibri"/>
              <a:cs typeface="Calibri"/>
              <a:sym typeface="Calibri"/>
            </a:endParaRPr>
          </a:p>
        </p:txBody>
      </p:sp>
      <p:sp>
        <p:nvSpPr>
          <p:cNvPr id="5387" name="Google Shape;5387;p291"/>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Indeed’s Boxcar protocol</a:t>
            </a:r>
            <a:endParaRPr>
              <a:latin typeface="Calibri"/>
              <a:ea typeface="Calibri"/>
              <a:cs typeface="Calibri"/>
              <a:sym typeface="Calibri"/>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1" name="Shape 5391"/>
        <p:cNvGrpSpPr/>
        <p:nvPr/>
      </p:nvGrpSpPr>
      <p:grpSpPr>
        <a:xfrm>
          <a:off x="0" y="0"/>
          <a:ext cx="0" cy="0"/>
          <a:chOff x="0" y="0"/>
          <a:chExt cx="0" cy="0"/>
        </a:xfrm>
      </p:grpSpPr>
      <p:sp>
        <p:nvSpPr>
          <p:cNvPr id="5392" name="Google Shape;5392;p29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load balancing - Indeed’s Boxcar</a:t>
            </a:r>
            <a:endParaRPr>
              <a:latin typeface="Calibri"/>
              <a:ea typeface="Calibri"/>
              <a:cs typeface="Calibri"/>
              <a:sym typeface="Calibri"/>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6" name="Shape 5396"/>
        <p:cNvGrpSpPr/>
        <p:nvPr/>
      </p:nvGrpSpPr>
      <p:grpSpPr>
        <a:xfrm>
          <a:off x="0" y="0"/>
          <a:ext cx="0" cy="0"/>
          <a:chOff x="0" y="0"/>
          <a:chExt cx="0" cy="0"/>
        </a:xfrm>
      </p:grpSpPr>
      <p:sp>
        <p:nvSpPr>
          <p:cNvPr id="5397" name="Google Shape;5397;p29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load balancing - Indeed’s Boxcar</a:t>
            </a:r>
            <a:endParaRPr>
              <a:latin typeface="Calibri"/>
              <a:ea typeface="Calibri"/>
              <a:cs typeface="Calibri"/>
              <a:sym typeface="Calibri"/>
            </a:endParaRPr>
          </a:p>
        </p:txBody>
      </p:sp>
      <p:sp>
        <p:nvSpPr>
          <p:cNvPr id="5398" name="Google Shape;5398;p293"/>
          <p:cNvSpPr txBox="1"/>
          <p:nvPr>
            <p:ph idx="4294967295" type="ctrTitle"/>
          </p:nvPr>
        </p:nvSpPr>
        <p:spPr>
          <a:xfrm>
            <a:off x="685800" y="1914900"/>
            <a:ext cx="7772400" cy="131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self-balancing distributed services protocol</a:t>
            </a:r>
            <a:endParaRPr>
              <a:latin typeface="Calibri"/>
              <a:ea typeface="Calibri"/>
              <a:cs typeface="Calibri"/>
              <a:sym typeface="Calibri"/>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2" name="Shape 5402"/>
        <p:cNvGrpSpPr/>
        <p:nvPr/>
      </p:nvGrpSpPr>
      <p:grpSpPr>
        <a:xfrm>
          <a:off x="0" y="0"/>
          <a:ext cx="0" cy="0"/>
          <a:chOff x="0" y="0"/>
          <a:chExt cx="0" cy="0"/>
        </a:xfrm>
      </p:grpSpPr>
      <p:sp>
        <p:nvSpPr>
          <p:cNvPr id="5403" name="Google Shape;5403;p29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load balancing - Indeed’s Boxcar</a:t>
            </a:r>
            <a:endParaRPr>
              <a:latin typeface="Calibri"/>
              <a:ea typeface="Calibri"/>
              <a:cs typeface="Calibri"/>
              <a:sym typeface="Calibri"/>
            </a:endParaRPr>
          </a:p>
        </p:txBody>
      </p:sp>
      <p:sp>
        <p:nvSpPr>
          <p:cNvPr id="5404" name="Google Shape;5404;p294"/>
          <p:cNvSpPr txBox="1"/>
          <p:nvPr>
            <p:ph idx="4294967295" type="ctrTitle"/>
          </p:nvPr>
        </p:nvSpPr>
        <p:spPr>
          <a:xfrm>
            <a:off x="685800" y="2198850"/>
            <a:ext cx="77724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u="sng">
                <a:solidFill>
                  <a:schemeClr val="hlink"/>
                </a:solidFill>
                <a:latin typeface="Calibri"/>
                <a:ea typeface="Calibri"/>
                <a:cs typeface="Calibri"/>
                <a:sym typeface="Calibri"/>
                <a:hlinkClick r:id="rId3"/>
              </a:rPr>
              <a:t>http://www.slideshare.net/indeedeng/indeedeng-boxcar/180</a:t>
            </a:r>
            <a:endParaRPr sz="2200">
              <a:latin typeface="Calibri"/>
              <a:ea typeface="Calibri"/>
              <a:cs typeface="Calibri"/>
              <a:sym typeface="Calibri"/>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8" name="Shape 5408"/>
        <p:cNvGrpSpPr/>
        <p:nvPr/>
      </p:nvGrpSpPr>
      <p:grpSpPr>
        <a:xfrm>
          <a:off x="0" y="0"/>
          <a:ext cx="0" cy="0"/>
          <a:chOff x="0" y="0"/>
          <a:chExt cx="0" cy="0"/>
        </a:xfrm>
      </p:grpSpPr>
      <p:sp>
        <p:nvSpPr>
          <p:cNvPr id="5409" name="Google Shape;5409;p29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load balancing - Indeed’s Boxcar</a:t>
            </a:r>
            <a:endParaRPr>
              <a:latin typeface="Calibri"/>
              <a:ea typeface="Calibri"/>
              <a:cs typeface="Calibri"/>
              <a:sym typeface="Calibri"/>
            </a:endParaRPr>
          </a:p>
        </p:txBody>
      </p:sp>
      <p:sp>
        <p:nvSpPr>
          <p:cNvPr id="5410" name="Google Shape;5410;p295"/>
          <p:cNvSpPr txBox="1"/>
          <p:nvPr>
            <p:ph idx="4294967295" type="ctrTitle"/>
          </p:nvPr>
        </p:nvSpPr>
        <p:spPr>
          <a:xfrm>
            <a:off x="685800" y="2211900"/>
            <a:ext cx="7772400" cy="71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we can now load balance</a:t>
            </a:r>
            <a:endParaRPr>
              <a:latin typeface="Calibri"/>
              <a:ea typeface="Calibri"/>
              <a:cs typeface="Calibri"/>
              <a:sym typeface="Calibri"/>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4" name="Shape 5414"/>
        <p:cNvGrpSpPr/>
        <p:nvPr/>
      </p:nvGrpSpPr>
      <p:grpSpPr>
        <a:xfrm>
          <a:off x="0" y="0"/>
          <a:ext cx="0" cy="0"/>
          <a:chOff x="0" y="0"/>
          <a:chExt cx="0" cy="0"/>
        </a:xfrm>
      </p:grpSpPr>
      <p:sp>
        <p:nvSpPr>
          <p:cNvPr id="5415" name="Google Shape;5415;p29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load balancing - Indeed’s Boxcar</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6"/>
          <p:cNvSpPr txBox="1"/>
          <p:nvPr>
            <p:ph type="ctrTitle"/>
          </p:nvPr>
        </p:nvSpPr>
        <p:spPr>
          <a:xfrm>
            <a:off x="685800" y="2162548"/>
            <a:ext cx="7772400" cy="8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well… what about control?</a:t>
            </a:r>
            <a:endParaRPr>
              <a:latin typeface="Calibri"/>
              <a:ea typeface="Calibri"/>
              <a:cs typeface="Calibri"/>
              <a:sym typeface="Calibri"/>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9" name="Shape 5419"/>
        <p:cNvGrpSpPr/>
        <p:nvPr/>
      </p:nvGrpSpPr>
      <p:grpSpPr>
        <a:xfrm>
          <a:off x="0" y="0"/>
          <a:ext cx="0" cy="0"/>
          <a:chOff x="0" y="0"/>
          <a:chExt cx="0" cy="0"/>
        </a:xfrm>
      </p:grpSpPr>
      <p:sp>
        <p:nvSpPr>
          <p:cNvPr id="5420" name="Google Shape;5420;p297"/>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we can find things</a:t>
            </a:r>
            <a:endParaRPr>
              <a:latin typeface="Calibri"/>
              <a:ea typeface="Calibri"/>
              <a:cs typeface="Calibri"/>
              <a:sym typeface="Calibri"/>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4" name="Shape 5424"/>
        <p:cNvGrpSpPr/>
        <p:nvPr/>
      </p:nvGrpSpPr>
      <p:grpSpPr>
        <a:xfrm>
          <a:off x="0" y="0"/>
          <a:ext cx="0" cy="0"/>
          <a:chOff x="0" y="0"/>
          <a:chExt cx="0" cy="0"/>
        </a:xfrm>
      </p:grpSpPr>
      <p:sp>
        <p:nvSpPr>
          <p:cNvPr id="5425" name="Google Shape;5425;p298"/>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Calibri"/>
                <a:ea typeface="Calibri"/>
                <a:cs typeface="Calibri"/>
                <a:sym typeface="Calibri"/>
              </a:rPr>
              <a:t>we can find things</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we can retrieve data</a:t>
            </a:r>
            <a:endParaRPr>
              <a:latin typeface="Calibri"/>
              <a:ea typeface="Calibri"/>
              <a:cs typeface="Calibri"/>
              <a:sym typeface="Calibri"/>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9" name="Shape 5429"/>
        <p:cNvGrpSpPr/>
        <p:nvPr/>
      </p:nvGrpSpPr>
      <p:grpSpPr>
        <a:xfrm>
          <a:off x="0" y="0"/>
          <a:ext cx="0" cy="0"/>
          <a:chOff x="0" y="0"/>
          <a:chExt cx="0" cy="0"/>
        </a:xfrm>
      </p:grpSpPr>
      <p:sp>
        <p:nvSpPr>
          <p:cNvPr id="5430" name="Google Shape;5430;p299"/>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Calibri"/>
                <a:ea typeface="Calibri"/>
                <a:cs typeface="Calibri"/>
                <a:sym typeface="Calibri"/>
              </a:rPr>
              <a:t>we can find things</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retrieve data</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we can have global state</a:t>
            </a:r>
            <a:endParaRPr>
              <a:latin typeface="Calibri"/>
              <a:ea typeface="Calibri"/>
              <a:cs typeface="Calibri"/>
              <a:sym typeface="Calibri"/>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4" name="Shape 5434"/>
        <p:cNvGrpSpPr/>
        <p:nvPr/>
      </p:nvGrpSpPr>
      <p:grpSpPr>
        <a:xfrm>
          <a:off x="0" y="0"/>
          <a:ext cx="0" cy="0"/>
          <a:chOff x="0" y="0"/>
          <a:chExt cx="0" cy="0"/>
        </a:xfrm>
      </p:grpSpPr>
      <p:sp>
        <p:nvSpPr>
          <p:cNvPr id="5435" name="Google Shape;5435;p300"/>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Calibri"/>
                <a:ea typeface="Calibri"/>
                <a:cs typeface="Calibri"/>
                <a:sym typeface="Calibri"/>
              </a:rPr>
              <a:t>we can find things</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retrieve data</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have global state</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we can detect failures</a:t>
            </a:r>
            <a:endParaRPr>
              <a:latin typeface="Calibri"/>
              <a:ea typeface="Calibri"/>
              <a:cs typeface="Calibri"/>
              <a:sym typeface="Calibri"/>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9" name="Shape 5439"/>
        <p:cNvGrpSpPr/>
        <p:nvPr/>
      </p:nvGrpSpPr>
      <p:grpSpPr>
        <a:xfrm>
          <a:off x="0" y="0"/>
          <a:ext cx="0" cy="0"/>
          <a:chOff x="0" y="0"/>
          <a:chExt cx="0" cy="0"/>
        </a:xfrm>
      </p:grpSpPr>
      <p:sp>
        <p:nvSpPr>
          <p:cNvPr id="5440" name="Google Shape;5440;p301"/>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Calibri"/>
                <a:ea typeface="Calibri"/>
                <a:cs typeface="Calibri"/>
                <a:sym typeface="Calibri"/>
              </a:rPr>
              <a:t>we can find things</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retrieve data</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have global state</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detect failures</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we can store data without losing it</a:t>
            </a:r>
            <a:endParaRPr>
              <a:latin typeface="Calibri"/>
              <a:ea typeface="Calibri"/>
              <a:cs typeface="Calibri"/>
              <a:sym typeface="Calibri"/>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4" name="Shape 5444"/>
        <p:cNvGrpSpPr/>
        <p:nvPr/>
      </p:nvGrpSpPr>
      <p:grpSpPr>
        <a:xfrm>
          <a:off x="0" y="0"/>
          <a:ext cx="0" cy="0"/>
          <a:chOff x="0" y="0"/>
          <a:chExt cx="0" cy="0"/>
        </a:xfrm>
      </p:grpSpPr>
      <p:sp>
        <p:nvSpPr>
          <p:cNvPr id="5445" name="Google Shape;5445;p302"/>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Calibri"/>
                <a:ea typeface="Calibri"/>
                <a:cs typeface="Calibri"/>
                <a:sym typeface="Calibri"/>
              </a:rPr>
              <a:t>we can find things</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retrieve data</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have global state</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detect failures</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store data without losing it</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we can coordinate our data</a:t>
            </a:r>
            <a:endParaRPr>
              <a:latin typeface="Calibri"/>
              <a:ea typeface="Calibri"/>
              <a:cs typeface="Calibri"/>
              <a:sym typeface="Calibri"/>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9" name="Shape 5449"/>
        <p:cNvGrpSpPr/>
        <p:nvPr/>
      </p:nvGrpSpPr>
      <p:grpSpPr>
        <a:xfrm>
          <a:off x="0" y="0"/>
          <a:ext cx="0" cy="0"/>
          <a:chOff x="0" y="0"/>
          <a:chExt cx="0" cy="0"/>
        </a:xfrm>
      </p:grpSpPr>
      <p:sp>
        <p:nvSpPr>
          <p:cNvPr id="5450" name="Google Shape;5450;p303"/>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Calibri"/>
                <a:ea typeface="Calibri"/>
                <a:cs typeface="Calibri"/>
                <a:sym typeface="Calibri"/>
              </a:rPr>
              <a:t>we can find things</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retrieve data</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have global state</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detect failures</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store data without losing it</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coordinate our data</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we can load balance</a:t>
            </a:r>
            <a:endParaRPr>
              <a:latin typeface="Calibri"/>
              <a:ea typeface="Calibri"/>
              <a:cs typeface="Calibri"/>
              <a:sym typeface="Calibri"/>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4" name="Shape 5454"/>
        <p:cNvGrpSpPr/>
        <p:nvPr/>
      </p:nvGrpSpPr>
      <p:grpSpPr>
        <a:xfrm>
          <a:off x="0" y="0"/>
          <a:ext cx="0" cy="0"/>
          <a:chOff x="0" y="0"/>
          <a:chExt cx="0" cy="0"/>
        </a:xfrm>
      </p:grpSpPr>
      <p:sp>
        <p:nvSpPr>
          <p:cNvPr id="5455" name="Google Shape;5455;p304"/>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find things</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retrieve data</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have global state</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detect failures</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store data without losing it</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coordinate our data</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a:t>
            </a:r>
            <a:r>
              <a:rPr lang="en">
                <a:latin typeface="Calibri"/>
                <a:ea typeface="Calibri"/>
                <a:cs typeface="Calibri"/>
                <a:sym typeface="Calibri"/>
              </a:rPr>
              <a:t> load balance</a:t>
            </a:r>
            <a:endParaRPr>
              <a:latin typeface="Calibri"/>
              <a:ea typeface="Calibri"/>
              <a:cs typeface="Calibri"/>
              <a:sym typeface="Calibri"/>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9" name="Shape 5459"/>
        <p:cNvGrpSpPr/>
        <p:nvPr/>
      </p:nvGrpSpPr>
      <p:grpSpPr>
        <a:xfrm>
          <a:off x="0" y="0"/>
          <a:ext cx="0" cy="0"/>
          <a:chOff x="0" y="0"/>
          <a:chExt cx="0" cy="0"/>
        </a:xfrm>
      </p:grpSpPr>
      <p:sp>
        <p:nvSpPr>
          <p:cNvPr id="5460" name="Google Shape;5460;p305"/>
          <p:cNvSpPr txBox="1"/>
          <p:nvPr>
            <p:ph type="ctrTitle"/>
          </p:nvPr>
        </p:nvSpPr>
        <p:spPr>
          <a:xfrm>
            <a:off x="685800" y="1784100"/>
            <a:ext cx="7772400" cy="157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what about scale-free composability?</a:t>
            </a:r>
            <a:endParaRPr>
              <a:latin typeface="Calibri"/>
              <a:ea typeface="Calibri"/>
              <a:cs typeface="Calibri"/>
              <a:sym typeface="Calibri"/>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4" name="Shape 5464"/>
        <p:cNvGrpSpPr/>
        <p:nvPr/>
      </p:nvGrpSpPr>
      <p:grpSpPr>
        <a:xfrm>
          <a:off x="0" y="0"/>
          <a:ext cx="0" cy="0"/>
          <a:chOff x="0" y="0"/>
          <a:chExt cx="0" cy="0"/>
        </a:xfrm>
      </p:grpSpPr>
      <p:sp>
        <p:nvSpPr>
          <p:cNvPr id="5465" name="Google Shape;5465;p306"/>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Calibri"/>
                <a:ea typeface="Calibri"/>
                <a:cs typeface="Calibri"/>
                <a:sym typeface="Calibri"/>
              </a:rPr>
              <a:t>gossip has some interesting properties</a:t>
            </a:r>
            <a:endParaRPr>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0"/>
          <p:cNvSpPr txBox="1"/>
          <p:nvPr>
            <p:ph idx="4294967295" type="ctrTitle"/>
          </p:nvPr>
        </p:nvSpPr>
        <p:spPr>
          <a:xfrm>
            <a:off x="685800" y="801000"/>
            <a:ext cx="7772400" cy="3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REMINDER:</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you may find yourself wondering what this has to do with JavaScript…</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9" name="Shape 5469"/>
        <p:cNvGrpSpPr/>
        <p:nvPr/>
      </p:nvGrpSpPr>
      <p:grpSpPr>
        <a:xfrm>
          <a:off x="0" y="0"/>
          <a:ext cx="0" cy="0"/>
          <a:chOff x="0" y="0"/>
          <a:chExt cx="0" cy="0"/>
        </a:xfrm>
      </p:grpSpPr>
      <p:sp>
        <p:nvSpPr>
          <p:cNvPr id="5470" name="Google Shape;5470;p307"/>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4" name="Shape 5474"/>
        <p:cNvGrpSpPr/>
        <p:nvPr/>
      </p:nvGrpSpPr>
      <p:grpSpPr>
        <a:xfrm>
          <a:off x="0" y="0"/>
          <a:ext cx="0" cy="0"/>
          <a:chOff x="0" y="0"/>
          <a:chExt cx="0" cy="0"/>
        </a:xfrm>
      </p:grpSpPr>
      <p:sp>
        <p:nvSpPr>
          <p:cNvPr id="5475" name="Google Shape;5475;p308"/>
          <p:cNvSpPr/>
          <p:nvPr/>
        </p:nvSpPr>
        <p:spPr>
          <a:xfrm>
            <a:off x="2872025" y="16558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08"/>
          <p:cNvSpPr/>
          <p:nvPr/>
        </p:nvSpPr>
        <p:spPr>
          <a:xfrm>
            <a:off x="3622813" y="2154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08"/>
          <p:cNvSpPr/>
          <p:nvPr/>
        </p:nvSpPr>
        <p:spPr>
          <a:xfrm>
            <a:off x="5152650" y="3449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308"/>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308"/>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08"/>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08"/>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08"/>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08"/>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08"/>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308"/>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08"/>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08"/>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08"/>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08"/>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08"/>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08"/>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08"/>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08"/>
          <p:cNvSpPr/>
          <p:nvPr/>
        </p:nvSpPr>
        <p:spPr>
          <a:xfrm>
            <a:off x="29764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08"/>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08"/>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308"/>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308"/>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08"/>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08"/>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08"/>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08"/>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08"/>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08"/>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08"/>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08"/>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08"/>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08"/>
          <p:cNvSpPr/>
          <p:nvPr/>
        </p:nvSpPr>
        <p:spPr>
          <a:xfrm>
            <a:off x="1996713"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08"/>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08"/>
          <p:cNvSpPr/>
          <p:nvPr/>
        </p:nvSpPr>
        <p:spPr>
          <a:xfrm>
            <a:off x="4974450" y="28491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08"/>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4" name="Shape 5514"/>
        <p:cNvGrpSpPr/>
        <p:nvPr/>
      </p:nvGrpSpPr>
      <p:grpSpPr>
        <a:xfrm>
          <a:off x="0" y="0"/>
          <a:ext cx="0" cy="0"/>
          <a:chOff x="0" y="0"/>
          <a:chExt cx="0" cy="0"/>
        </a:xfrm>
      </p:grpSpPr>
      <p:sp>
        <p:nvSpPr>
          <p:cNvPr id="5515" name="Google Shape;5515;p309"/>
          <p:cNvSpPr/>
          <p:nvPr/>
        </p:nvSpPr>
        <p:spPr>
          <a:xfrm>
            <a:off x="2872025" y="16558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09"/>
          <p:cNvSpPr/>
          <p:nvPr/>
        </p:nvSpPr>
        <p:spPr>
          <a:xfrm>
            <a:off x="3622813" y="2154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309"/>
          <p:cNvSpPr/>
          <p:nvPr/>
        </p:nvSpPr>
        <p:spPr>
          <a:xfrm>
            <a:off x="5152650" y="3449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309"/>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309"/>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309"/>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309"/>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09"/>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309"/>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09"/>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09"/>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09"/>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309"/>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309"/>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09"/>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09"/>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309"/>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09"/>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09"/>
          <p:cNvSpPr/>
          <p:nvPr/>
        </p:nvSpPr>
        <p:spPr>
          <a:xfrm>
            <a:off x="29764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09"/>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09"/>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09"/>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309"/>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309"/>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309"/>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09"/>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09"/>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309"/>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309"/>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09"/>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309"/>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09"/>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09"/>
          <p:cNvSpPr/>
          <p:nvPr/>
        </p:nvSpPr>
        <p:spPr>
          <a:xfrm>
            <a:off x="1996713"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09"/>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09"/>
          <p:cNvSpPr/>
          <p:nvPr/>
        </p:nvSpPr>
        <p:spPr>
          <a:xfrm>
            <a:off x="4974450" y="28491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09"/>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0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5" name="Shape 5555"/>
        <p:cNvGrpSpPr/>
        <p:nvPr/>
      </p:nvGrpSpPr>
      <p:grpSpPr>
        <a:xfrm>
          <a:off x="0" y="0"/>
          <a:ext cx="0" cy="0"/>
          <a:chOff x="0" y="0"/>
          <a:chExt cx="0" cy="0"/>
        </a:xfrm>
      </p:grpSpPr>
      <p:sp>
        <p:nvSpPr>
          <p:cNvPr id="5556" name="Google Shape;5556;p310"/>
          <p:cNvSpPr/>
          <p:nvPr/>
        </p:nvSpPr>
        <p:spPr>
          <a:xfrm>
            <a:off x="2872025" y="16558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10"/>
          <p:cNvSpPr/>
          <p:nvPr/>
        </p:nvSpPr>
        <p:spPr>
          <a:xfrm>
            <a:off x="3622813" y="215425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10"/>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310"/>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310"/>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310"/>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10"/>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10"/>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310"/>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10"/>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10"/>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10"/>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10"/>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10"/>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10"/>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10"/>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10"/>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10"/>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10"/>
          <p:cNvSpPr/>
          <p:nvPr/>
        </p:nvSpPr>
        <p:spPr>
          <a:xfrm>
            <a:off x="2976400" y="3730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10"/>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10"/>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10"/>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10"/>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10"/>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10"/>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10"/>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10"/>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10"/>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10"/>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10"/>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10"/>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10"/>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10"/>
          <p:cNvSpPr/>
          <p:nvPr/>
        </p:nvSpPr>
        <p:spPr>
          <a:xfrm>
            <a:off x="1996713"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10"/>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10"/>
          <p:cNvSpPr/>
          <p:nvPr/>
        </p:nvSpPr>
        <p:spPr>
          <a:xfrm>
            <a:off x="4974450" y="28491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10"/>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1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6" name="Shape 5596"/>
        <p:cNvGrpSpPr/>
        <p:nvPr/>
      </p:nvGrpSpPr>
      <p:grpSpPr>
        <a:xfrm>
          <a:off x="0" y="0"/>
          <a:ext cx="0" cy="0"/>
          <a:chOff x="0" y="0"/>
          <a:chExt cx="0" cy="0"/>
        </a:xfrm>
      </p:grpSpPr>
      <p:sp>
        <p:nvSpPr>
          <p:cNvPr id="5597" name="Google Shape;5597;p311"/>
          <p:cNvSpPr/>
          <p:nvPr/>
        </p:nvSpPr>
        <p:spPr>
          <a:xfrm>
            <a:off x="2872025" y="16558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11"/>
          <p:cNvSpPr/>
          <p:nvPr/>
        </p:nvSpPr>
        <p:spPr>
          <a:xfrm>
            <a:off x="3622813" y="215425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11"/>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11"/>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11"/>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11"/>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11"/>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11"/>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11"/>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11"/>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11"/>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11"/>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11"/>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11"/>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11"/>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11"/>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11"/>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11"/>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11"/>
          <p:cNvSpPr/>
          <p:nvPr/>
        </p:nvSpPr>
        <p:spPr>
          <a:xfrm>
            <a:off x="2976400" y="3730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11"/>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11"/>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11"/>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11"/>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11"/>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11"/>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11"/>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11"/>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11"/>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11"/>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11"/>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11"/>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11"/>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11"/>
          <p:cNvSpPr/>
          <p:nvPr/>
        </p:nvSpPr>
        <p:spPr>
          <a:xfrm>
            <a:off x="1996713"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11"/>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11"/>
          <p:cNvSpPr/>
          <p:nvPr/>
        </p:nvSpPr>
        <p:spPr>
          <a:xfrm>
            <a:off x="4974450" y="28491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11"/>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1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cxnSp>
        <p:nvCxnSpPr>
          <p:cNvPr id="5634" name="Google Shape;5634;p311"/>
          <p:cNvCxnSpPr/>
          <p:nvPr/>
        </p:nvCxnSpPr>
        <p:spPr>
          <a:xfrm flipH="1">
            <a:off x="300175" y="1227125"/>
            <a:ext cx="8355000" cy="2297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8" name="Shape 5638"/>
        <p:cNvGrpSpPr/>
        <p:nvPr/>
      </p:nvGrpSpPr>
      <p:grpSpPr>
        <a:xfrm>
          <a:off x="0" y="0"/>
          <a:ext cx="0" cy="0"/>
          <a:chOff x="0" y="0"/>
          <a:chExt cx="0" cy="0"/>
        </a:xfrm>
      </p:grpSpPr>
      <p:sp>
        <p:nvSpPr>
          <p:cNvPr id="5639" name="Google Shape;5639;p312"/>
          <p:cNvSpPr/>
          <p:nvPr/>
        </p:nvSpPr>
        <p:spPr>
          <a:xfrm>
            <a:off x="2872025" y="16558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12"/>
          <p:cNvSpPr/>
          <p:nvPr/>
        </p:nvSpPr>
        <p:spPr>
          <a:xfrm>
            <a:off x="3622813" y="215425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12"/>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12"/>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12"/>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12"/>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12"/>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12"/>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12"/>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12"/>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12"/>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12"/>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12"/>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12"/>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12"/>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12"/>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12"/>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12"/>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12"/>
          <p:cNvSpPr/>
          <p:nvPr/>
        </p:nvSpPr>
        <p:spPr>
          <a:xfrm>
            <a:off x="2976400" y="3730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12"/>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12"/>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12"/>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12"/>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12"/>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12"/>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12"/>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12"/>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12"/>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12"/>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12"/>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12"/>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12"/>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12"/>
          <p:cNvSpPr/>
          <p:nvPr/>
        </p:nvSpPr>
        <p:spPr>
          <a:xfrm>
            <a:off x="1996713"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12"/>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12"/>
          <p:cNvSpPr/>
          <p:nvPr/>
        </p:nvSpPr>
        <p:spPr>
          <a:xfrm>
            <a:off x="4974450" y="28491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12"/>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1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cxnSp>
        <p:nvCxnSpPr>
          <p:cNvPr id="5676" name="Google Shape;5676;p312"/>
          <p:cNvCxnSpPr/>
          <p:nvPr/>
        </p:nvCxnSpPr>
        <p:spPr>
          <a:xfrm flipH="1">
            <a:off x="300175" y="1227125"/>
            <a:ext cx="8355000" cy="2297700"/>
          </a:xfrm>
          <a:prstGeom prst="straightConnector1">
            <a:avLst/>
          </a:prstGeom>
          <a:noFill/>
          <a:ln cap="flat" cmpd="sng" w="19050">
            <a:solidFill>
              <a:schemeClr val="dk2"/>
            </a:solidFill>
            <a:prstDash val="solid"/>
            <a:round/>
            <a:headEnd len="med" w="med" type="none"/>
            <a:tailEnd len="med" w="med" type="none"/>
          </a:ln>
        </p:spPr>
      </p:cxnSp>
      <p:sp>
        <p:nvSpPr>
          <p:cNvPr id="5677" name="Google Shape;5677;p312"/>
          <p:cNvSpPr txBox="1"/>
          <p:nvPr/>
        </p:nvSpPr>
        <p:spPr>
          <a:xfrm>
            <a:off x="2171375" y="230711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1" name="Shape 5681"/>
        <p:cNvGrpSpPr/>
        <p:nvPr/>
      </p:nvGrpSpPr>
      <p:grpSpPr>
        <a:xfrm>
          <a:off x="0" y="0"/>
          <a:ext cx="0" cy="0"/>
          <a:chOff x="0" y="0"/>
          <a:chExt cx="0" cy="0"/>
        </a:xfrm>
      </p:grpSpPr>
      <p:sp>
        <p:nvSpPr>
          <p:cNvPr id="5682" name="Google Shape;5682;p313"/>
          <p:cNvSpPr/>
          <p:nvPr/>
        </p:nvSpPr>
        <p:spPr>
          <a:xfrm>
            <a:off x="2872025" y="16558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13"/>
          <p:cNvSpPr/>
          <p:nvPr/>
        </p:nvSpPr>
        <p:spPr>
          <a:xfrm>
            <a:off x="3622813" y="215425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13"/>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13"/>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13"/>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13"/>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13"/>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13"/>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13"/>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13"/>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13"/>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13"/>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13"/>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13"/>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13"/>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13"/>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13"/>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13"/>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13"/>
          <p:cNvSpPr/>
          <p:nvPr/>
        </p:nvSpPr>
        <p:spPr>
          <a:xfrm>
            <a:off x="2976400" y="3730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13"/>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13"/>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13"/>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13"/>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13"/>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13"/>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13"/>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13"/>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13"/>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13"/>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13"/>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13"/>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13"/>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13"/>
          <p:cNvSpPr/>
          <p:nvPr/>
        </p:nvSpPr>
        <p:spPr>
          <a:xfrm>
            <a:off x="1996713"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13"/>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13"/>
          <p:cNvSpPr/>
          <p:nvPr/>
        </p:nvSpPr>
        <p:spPr>
          <a:xfrm>
            <a:off x="4974450" y="28491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13"/>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1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cxnSp>
        <p:nvCxnSpPr>
          <p:cNvPr id="5719" name="Google Shape;5719;p313"/>
          <p:cNvCxnSpPr/>
          <p:nvPr/>
        </p:nvCxnSpPr>
        <p:spPr>
          <a:xfrm flipH="1">
            <a:off x="300175" y="1227125"/>
            <a:ext cx="8355000" cy="2297700"/>
          </a:xfrm>
          <a:prstGeom prst="straightConnector1">
            <a:avLst/>
          </a:prstGeom>
          <a:noFill/>
          <a:ln cap="flat" cmpd="sng" w="19050">
            <a:solidFill>
              <a:schemeClr val="dk2"/>
            </a:solidFill>
            <a:prstDash val="solid"/>
            <a:round/>
            <a:headEnd len="med" w="med" type="none"/>
            <a:tailEnd len="med" w="med" type="none"/>
          </a:ln>
        </p:spPr>
      </p:cxnSp>
      <p:cxnSp>
        <p:nvCxnSpPr>
          <p:cNvPr id="5720" name="Google Shape;5720;p313"/>
          <p:cNvCxnSpPr>
            <a:stCxn id="5683" idx="2"/>
            <a:endCxn id="5714" idx="6"/>
          </p:cNvCxnSpPr>
          <p:nvPr/>
        </p:nvCxnSpPr>
        <p:spPr>
          <a:xfrm flipH="1">
            <a:off x="2271013" y="2294650"/>
            <a:ext cx="1351800" cy="349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4" name="Shape 5724"/>
        <p:cNvGrpSpPr/>
        <p:nvPr/>
      </p:nvGrpSpPr>
      <p:grpSpPr>
        <a:xfrm>
          <a:off x="0" y="0"/>
          <a:ext cx="0" cy="0"/>
          <a:chOff x="0" y="0"/>
          <a:chExt cx="0" cy="0"/>
        </a:xfrm>
      </p:grpSpPr>
      <p:sp>
        <p:nvSpPr>
          <p:cNvPr id="5725" name="Google Shape;5725;p314"/>
          <p:cNvSpPr/>
          <p:nvPr/>
        </p:nvSpPr>
        <p:spPr>
          <a:xfrm>
            <a:off x="2872025" y="16558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14"/>
          <p:cNvSpPr/>
          <p:nvPr/>
        </p:nvSpPr>
        <p:spPr>
          <a:xfrm>
            <a:off x="3622813" y="215425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14"/>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14"/>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14"/>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14"/>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14"/>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14"/>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14"/>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14"/>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14"/>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14"/>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14"/>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14"/>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14"/>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14"/>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14"/>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14"/>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14"/>
          <p:cNvSpPr/>
          <p:nvPr/>
        </p:nvSpPr>
        <p:spPr>
          <a:xfrm>
            <a:off x="2976400" y="3730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14"/>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14"/>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14"/>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14"/>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14"/>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14"/>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314"/>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14"/>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314"/>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314"/>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14"/>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314"/>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14"/>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14"/>
          <p:cNvSpPr/>
          <p:nvPr/>
        </p:nvSpPr>
        <p:spPr>
          <a:xfrm>
            <a:off x="1996713" y="2503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14"/>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14"/>
          <p:cNvSpPr/>
          <p:nvPr/>
        </p:nvSpPr>
        <p:spPr>
          <a:xfrm>
            <a:off x="4974450" y="28491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14"/>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1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cxnSp>
        <p:nvCxnSpPr>
          <p:cNvPr id="5762" name="Google Shape;5762;p314"/>
          <p:cNvCxnSpPr/>
          <p:nvPr/>
        </p:nvCxnSpPr>
        <p:spPr>
          <a:xfrm flipH="1">
            <a:off x="300175" y="1227125"/>
            <a:ext cx="8355000" cy="2297700"/>
          </a:xfrm>
          <a:prstGeom prst="straightConnector1">
            <a:avLst/>
          </a:prstGeom>
          <a:noFill/>
          <a:ln cap="flat" cmpd="sng" w="19050">
            <a:solidFill>
              <a:schemeClr val="dk2"/>
            </a:solidFill>
            <a:prstDash val="solid"/>
            <a:round/>
            <a:headEnd len="med" w="med" type="none"/>
            <a:tailEnd len="med" w="med" type="none"/>
          </a:ln>
        </p:spPr>
      </p:cxnSp>
      <p:cxnSp>
        <p:nvCxnSpPr>
          <p:cNvPr id="5763" name="Google Shape;5763;p314"/>
          <p:cNvCxnSpPr>
            <a:stCxn id="5726" idx="2"/>
            <a:endCxn id="5757" idx="6"/>
          </p:cNvCxnSpPr>
          <p:nvPr/>
        </p:nvCxnSpPr>
        <p:spPr>
          <a:xfrm flipH="1">
            <a:off x="2271013" y="2294650"/>
            <a:ext cx="1351800" cy="349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7" name="Shape 5767"/>
        <p:cNvGrpSpPr/>
        <p:nvPr/>
      </p:nvGrpSpPr>
      <p:grpSpPr>
        <a:xfrm>
          <a:off x="0" y="0"/>
          <a:ext cx="0" cy="0"/>
          <a:chOff x="0" y="0"/>
          <a:chExt cx="0" cy="0"/>
        </a:xfrm>
      </p:grpSpPr>
      <p:sp>
        <p:nvSpPr>
          <p:cNvPr id="5768" name="Google Shape;5768;p315"/>
          <p:cNvSpPr/>
          <p:nvPr/>
        </p:nvSpPr>
        <p:spPr>
          <a:xfrm>
            <a:off x="2872025" y="16558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15"/>
          <p:cNvSpPr/>
          <p:nvPr/>
        </p:nvSpPr>
        <p:spPr>
          <a:xfrm>
            <a:off x="3622813" y="215425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15"/>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15"/>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15"/>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15"/>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15"/>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15"/>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15"/>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15"/>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15"/>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15"/>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15"/>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15"/>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315"/>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315"/>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15"/>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15"/>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15"/>
          <p:cNvSpPr/>
          <p:nvPr/>
        </p:nvSpPr>
        <p:spPr>
          <a:xfrm>
            <a:off x="2976400" y="3730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15"/>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15"/>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15"/>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315"/>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15"/>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15"/>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15"/>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15"/>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15"/>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15"/>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15"/>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15"/>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15"/>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15"/>
          <p:cNvSpPr/>
          <p:nvPr/>
        </p:nvSpPr>
        <p:spPr>
          <a:xfrm>
            <a:off x="1996713" y="2503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15"/>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15"/>
          <p:cNvSpPr/>
          <p:nvPr/>
        </p:nvSpPr>
        <p:spPr>
          <a:xfrm>
            <a:off x="4974450" y="28491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15"/>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1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cxnSp>
        <p:nvCxnSpPr>
          <p:cNvPr id="5805" name="Google Shape;5805;p315"/>
          <p:cNvCxnSpPr/>
          <p:nvPr/>
        </p:nvCxnSpPr>
        <p:spPr>
          <a:xfrm flipH="1">
            <a:off x="300175" y="1227125"/>
            <a:ext cx="8355000" cy="2297700"/>
          </a:xfrm>
          <a:prstGeom prst="straightConnector1">
            <a:avLst/>
          </a:prstGeom>
          <a:noFill/>
          <a:ln cap="flat" cmpd="sng" w="19050">
            <a:solidFill>
              <a:schemeClr val="dk2"/>
            </a:solidFill>
            <a:prstDash val="solid"/>
            <a:round/>
            <a:headEnd len="med" w="med" type="none"/>
            <a:tailEnd len="med" w="med" type="none"/>
          </a:ln>
        </p:spPr>
      </p:cxnSp>
      <p:sp>
        <p:nvSpPr>
          <p:cNvPr id="5806" name="Google Shape;5806;p315"/>
          <p:cNvSpPr txBox="1"/>
          <p:nvPr/>
        </p:nvSpPr>
        <p:spPr>
          <a:xfrm>
            <a:off x="3041975" y="137501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
        <p:nvSpPr>
          <p:cNvPr id="5807" name="Google Shape;5807;p315"/>
          <p:cNvSpPr txBox="1"/>
          <p:nvPr/>
        </p:nvSpPr>
        <p:spPr>
          <a:xfrm>
            <a:off x="5163275" y="256836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1" name="Shape 5811"/>
        <p:cNvGrpSpPr/>
        <p:nvPr/>
      </p:nvGrpSpPr>
      <p:grpSpPr>
        <a:xfrm>
          <a:off x="0" y="0"/>
          <a:ext cx="0" cy="0"/>
          <a:chOff x="0" y="0"/>
          <a:chExt cx="0" cy="0"/>
        </a:xfrm>
      </p:grpSpPr>
      <p:sp>
        <p:nvSpPr>
          <p:cNvPr id="5812" name="Google Shape;5812;p316"/>
          <p:cNvSpPr/>
          <p:nvPr/>
        </p:nvSpPr>
        <p:spPr>
          <a:xfrm>
            <a:off x="2872025" y="16558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16"/>
          <p:cNvSpPr/>
          <p:nvPr/>
        </p:nvSpPr>
        <p:spPr>
          <a:xfrm>
            <a:off x="3622813" y="215425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16"/>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16"/>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16"/>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16"/>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16"/>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16"/>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16"/>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16"/>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16"/>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16"/>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16"/>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16"/>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16"/>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16"/>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16"/>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16"/>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16"/>
          <p:cNvSpPr/>
          <p:nvPr/>
        </p:nvSpPr>
        <p:spPr>
          <a:xfrm>
            <a:off x="2976400" y="3730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16"/>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16"/>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16"/>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16"/>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16"/>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16"/>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16"/>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16"/>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16"/>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316"/>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16"/>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16"/>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16"/>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16"/>
          <p:cNvSpPr/>
          <p:nvPr/>
        </p:nvSpPr>
        <p:spPr>
          <a:xfrm>
            <a:off x="1996713" y="2503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16"/>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16"/>
          <p:cNvSpPr/>
          <p:nvPr/>
        </p:nvSpPr>
        <p:spPr>
          <a:xfrm>
            <a:off x="4974450" y="28491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16"/>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1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cxnSp>
        <p:nvCxnSpPr>
          <p:cNvPr id="5849" name="Google Shape;5849;p316"/>
          <p:cNvCxnSpPr/>
          <p:nvPr/>
        </p:nvCxnSpPr>
        <p:spPr>
          <a:xfrm flipH="1">
            <a:off x="300175" y="1227125"/>
            <a:ext cx="8355000" cy="2297700"/>
          </a:xfrm>
          <a:prstGeom prst="straightConnector1">
            <a:avLst/>
          </a:prstGeom>
          <a:noFill/>
          <a:ln cap="flat" cmpd="sng" w="19050">
            <a:solidFill>
              <a:schemeClr val="dk2"/>
            </a:solidFill>
            <a:prstDash val="solid"/>
            <a:round/>
            <a:headEnd len="med" w="med" type="none"/>
            <a:tailEnd len="med" w="med" type="none"/>
          </a:ln>
        </p:spPr>
      </p:cxnSp>
      <p:cxnSp>
        <p:nvCxnSpPr>
          <p:cNvPr id="5850" name="Google Shape;5850;p316"/>
          <p:cNvCxnSpPr>
            <a:stCxn id="5813" idx="1"/>
            <a:endCxn id="5812" idx="5"/>
          </p:cNvCxnSpPr>
          <p:nvPr/>
        </p:nvCxnSpPr>
        <p:spPr>
          <a:xfrm rot="10800000">
            <a:off x="3106168" y="1895372"/>
            <a:ext cx="556800" cy="300000"/>
          </a:xfrm>
          <a:prstGeom prst="straightConnector1">
            <a:avLst/>
          </a:prstGeom>
          <a:noFill/>
          <a:ln cap="flat" cmpd="sng" w="19050">
            <a:solidFill>
              <a:schemeClr val="dk2"/>
            </a:solidFill>
            <a:prstDash val="solid"/>
            <a:round/>
            <a:headEnd len="med" w="med" type="none"/>
            <a:tailEnd len="med" w="med" type="triangle"/>
          </a:ln>
        </p:spPr>
      </p:cxnSp>
      <p:cxnSp>
        <p:nvCxnSpPr>
          <p:cNvPr id="5851" name="Google Shape;5851;p316"/>
          <p:cNvCxnSpPr>
            <a:stCxn id="5830" idx="7"/>
            <a:endCxn id="5846" idx="3"/>
          </p:cNvCxnSpPr>
          <p:nvPr/>
        </p:nvCxnSpPr>
        <p:spPr>
          <a:xfrm flipH="1" rot="10800000">
            <a:off x="3210444" y="3088722"/>
            <a:ext cx="1804200" cy="682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8"/>
          <p:cNvPicPr preferRelativeResize="0"/>
          <p:nvPr/>
        </p:nvPicPr>
        <p:blipFill>
          <a:blip r:embed="rId3">
            <a:alphaModFix/>
          </a:blip>
          <a:stretch>
            <a:fillRect/>
          </a:stretch>
        </p:blipFill>
        <p:spPr>
          <a:xfrm>
            <a:off x="0" y="-857250"/>
            <a:ext cx="9143998" cy="6857999"/>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5" name="Shape 5855"/>
        <p:cNvGrpSpPr/>
        <p:nvPr/>
      </p:nvGrpSpPr>
      <p:grpSpPr>
        <a:xfrm>
          <a:off x="0" y="0"/>
          <a:ext cx="0" cy="0"/>
          <a:chOff x="0" y="0"/>
          <a:chExt cx="0" cy="0"/>
        </a:xfrm>
      </p:grpSpPr>
      <p:sp>
        <p:nvSpPr>
          <p:cNvPr id="5856" name="Google Shape;5856;p317"/>
          <p:cNvSpPr/>
          <p:nvPr/>
        </p:nvSpPr>
        <p:spPr>
          <a:xfrm>
            <a:off x="2872025" y="165582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17"/>
          <p:cNvSpPr/>
          <p:nvPr/>
        </p:nvSpPr>
        <p:spPr>
          <a:xfrm>
            <a:off x="3622813" y="215425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17"/>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17"/>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17"/>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17"/>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17"/>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17"/>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17"/>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17"/>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17"/>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17"/>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17"/>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17"/>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17"/>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17"/>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17"/>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17"/>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17"/>
          <p:cNvSpPr/>
          <p:nvPr/>
        </p:nvSpPr>
        <p:spPr>
          <a:xfrm>
            <a:off x="2976400" y="3730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317"/>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17"/>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17"/>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17"/>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17"/>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317"/>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317"/>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317"/>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317"/>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317"/>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17"/>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17"/>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17"/>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17"/>
          <p:cNvSpPr/>
          <p:nvPr/>
        </p:nvSpPr>
        <p:spPr>
          <a:xfrm>
            <a:off x="1996713" y="2503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17"/>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17"/>
          <p:cNvSpPr/>
          <p:nvPr/>
        </p:nvSpPr>
        <p:spPr>
          <a:xfrm>
            <a:off x="4974450" y="284917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17"/>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17"/>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cxnSp>
        <p:nvCxnSpPr>
          <p:cNvPr id="5893" name="Google Shape;5893;p317"/>
          <p:cNvCxnSpPr/>
          <p:nvPr/>
        </p:nvCxnSpPr>
        <p:spPr>
          <a:xfrm flipH="1">
            <a:off x="300175" y="1227125"/>
            <a:ext cx="8355000" cy="2297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7" name="Shape 5897"/>
        <p:cNvGrpSpPr/>
        <p:nvPr/>
      </p:nvGrpSpPr>
      <p:grpSpPr>
        <a:xfrm>
          <a:off x="0" y="0"/>
          <a:ext cx="0" cy="0"/>
          <a:chOff x="0" y="0"/>
          <a:chExt cx="0" cy="0"/>
        </a:xfrm>
      </p:grpSpPr>
      <p:sp>
        <p:nvSpPr>
          <p:cNvPr id="5898" name="Google Shape;5898;p318"/>
          <p:cNvSpPr/>
          <p:nvPr/>
        </p:nvSpPr>
        <p:spPr>
          <a:xfrm>
            <a:off x="2872025" y="165582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18"/>
          <p:cNvSpPr/>
          <p:nvPr/>
        </p:nvSpPr>
        <p:spPr>
          <a:xfrm>
            <a:off x="3622813" y="215425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18"/>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18"/>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18"/>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18"/>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18"/>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18"/>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318"/>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18"/>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18"/>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18"/>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18"/>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18"/>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318"/>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18"/>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18"/>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18"/>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18"/>
          <p:cNvSpPr/>
          <p:nvPr/>
        </p:nvSpPr>
        <p:spPr>
          <a:xfrm>
            <a:off x="2976400" y="3730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18"/>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18"/>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18"/>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318"/>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18"/>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18"/>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18"/>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18"/>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18"/>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18"/>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18"/>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18"/>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18"/>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18"/>
          <p:cNvSpPr/>
          <p:nvPr/>
        </p:nvSpPr>
        <p:spPr>
          <a:xfrm>
            <a:off x="1996713" y="2503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318"/>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18"/>
          <p:cNvSpPr/>
          <p:nvPr/>
        </p:nvSpPr>
        <p:spPr>
          <a:xfrm>
            <a:off x="4974450" y="284917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18"/>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318"/>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8" name="Shape 5938"/>
        <p:cNvGrpSpPr/>
        <p:nvPr/>
      </p:nvGrpSpPr>
      <p:grpSpPr>
        <a:xfrm>
          <a:off x="0" y="0"/>
          <a:ext cx="0" cy="0"/>
          <a:chOff x="0" y="0"/>
          <a:chExt cx="0" cy="0"/>
        </a:xfrm>
      </p:grpSpPr>
      <p:sp>
        <p:nvSpPr>
          <p:cNvPr id="5939" name="Google Shape;5939;p319"/>
          <p:cNvSpPr/>
          <p:nvPr/>
        </p:nvSpPr>
        <p:spPr>
          <a:xfrm>
            <a:off x="2872025" y="165582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19"/>
          <p:cNvSpPr/>
          <p:nvPr/>
        </p:nvSpPr>
        <p:spPr>
          <a:xfrm>
            <a:off x="3622813" y="215425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19"/>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19"/>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19"/>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19"/>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19"/>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19"/>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19"/>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19"/>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319"/>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319"/>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19"/>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19"/>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19"/>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319"/>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319"/>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19"/>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19"/>
          <p:cNvSpPr/>
          <p:nvPr/>
        </p:nvSpPr>
        <p:spPr>
          <a:xfrm>
            <a:off x="2976400" y="3730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19"/>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19"/>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19"/>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19"/>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319"/>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19"/>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319"/>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19"/>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19"/>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319"/>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319"/>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319"/>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319"/>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19"/>
          <p:cNvSpPr/>
          <p:nvPr/>
        </p:nvSpPr>
        <p:spPr>
          <a:xfrm>
            <a:off x="1996713" y="2503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19"/>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19"/>
          <p:cNvSpPr/>
          <p:nvPr/>
        </p:nvSpPr>
        <p:spPr>
          <a:xfrm>
            <a:off x="4974450" y="284917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19"/>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1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sp>
        <p:nvSpPr>
          <p:cNvPr id="5976" name="Google Shape;5976;p319"/>
          <p:cNvSpPr txBox="1"/>
          <p:nvPr/>
        </p:nvSpPr>
        <p:spPr>
          <a:xfrm>
            <a:off x="5163275" y="256836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
        <p:nvSpPr>
          <p:cNvPr id="5977" name="Google Shape;5977;p319"/>
          <p:cNvSpPr txBox="1"/>
          <p:nvPr/>
        </p:nvSpPr>
        <p:spPr>
          <a:xfrm>
            <a:off x="2195625" y="221741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1" name="Shape 5981"/>
        <p:cNvGrpSpPr/>
        <p:nvPr/>
      </p:nvGrpSpPr>
      <p:grpSpPr>
        <a:xfrm>
          <a:off x="0" y="0"/>
          <a:ext cx="0" cy="0"/>
          <a:chOff x="0" y="0"/>
          <a:chExt cx="0" cy="0"/>
        </a:xfrm>
      </p:grpSpPr>
      <p:sp>
        <p:nvSpPr>
          <p:cNvPr id="5982" name="Google Shape;5982;p320"/>
          <p:cNvSpPr/>
          <p:nvPr/>
        </p:nvSpPr>
        <p:spPr>
          <a:xfrm>
            <a:off x="2872025" y="165582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320"/>
          <p:cNvSpPr/>
          <p:nvPr/>
        </p:nvSpPr>
        <p:spPr>
          <a:xfrm>
            <a:off x="3622813" y="215425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320"/>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320"/>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320"/>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320"/>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320"/>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320"/>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320"/>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20"/>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320"/>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20"/>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20"/>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320"/>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320"/>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20"/>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320"/>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320"/>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320"/>
          <p:cNvSpPr/>
          <p:nvPr/>
        </p:nvSpPr>
        <p:spPr>
          <a:xfrm>
            <a:off x="2976400" y="3730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320"/>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20"/>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320"/>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320"/>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20"/>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20"/>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20"/>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320"/>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320"/>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320"/>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320"/>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320"/>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320"/>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320"/>
          <p:cNvSpPr/>
          <p:nvPr/>
        </p:nvSpPr>
        <p:spPr>
          <a:xfrm>
            <a:off x="1996713" y="2503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20"/>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20"/>
          <p:cNvSpPr/>
          <p:nvPr/>
        </p:nvSpPr>
        <p:spPr>
          <a:xfrm>
            <a:off x="4974450" y="284917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320"/>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32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sp>
        <p:nvSpPr>
          <p:cNvPr id="6019" name="Google Shape;6019;p320"/>
          <p:cNvSpPr txBox="1"/>
          <p:nvPr/>
        </p:nvSpPr>
        <p:spPr>
          <a:xfrm>
            <a:off x="5163275" y="256836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
        <p:nvSpPr>
          <p:cNvPr id="6020" name="Google Shape;6020;p320"/>
          <p:cNvSpPr txBox="1"/>
          <p:nvPr/>
        </p:nvSpPr>
        <p:spPr>
          <a:xfrm>
            <a:off x="2195625" y="221741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cxnSp>
        <p:nvCxnSpPr>
          <p:cNvPr id="6021" name="Google Shape;6021;p320"/>
          <p:cNvCxnSpPr>
            <a:stCxn id="6016" idx="2"/>
            <a:endCxn id="5983" idx="5"/>
          </p:cNvCxnSpPr>
          <p:nvPr/>
        </p:nvCxnSpPr>
        <p:spPr>
          <a:xfrm rot="10800000">
            <a:off x="3856950" y="2394075"/>
            <a:ext cx="1117500" cy="595500"/>
          </a:xfrm>
          <a:prstGeom prst="straightConnector1">
            <a:avLst/>
          </a:prstGeom>
          <a:noFill/>
          <a:ln cap="flat" cmpd="sng" w="19050">
            <a:solidFill>
              <a:schemeClr val="dk2"/>
            </a:solidFill>
            <a:prstDash val="solid"/>
            <a:round/>
            <a:headEnd len="med" w="med" type="none"/>
            <a:tailEnd len="med" w="med" type="triangle"/>
          </a:ln>
        </p:spPr>
      </p:cxnSp>
      <p:cxnSp>
        <p:nvCxnSpPr>
          <p:cNvPr id="6022" name="Google Shape;6022;p320"/>
          <p:cNvCxnSpPr>
            <a:stCxn id="6014" idx="5"/>
            <a:endCxn id="6000" idx="1"/>
          </p:cNvCxnSpPr>
          <p:nvPr/>
        </p:nvCxnSpPr>
        <p:spPr>
          <a:xfrm>
            <a:off x="2230757" y="2743078"/>
            <a:ext cx="785700" cy="1028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6" name="Shape 6026"/>
        <p:cNvGrpSpPr/>
        <p:nvPr/>
      </p:nvGrpSpPr>
      <p:grpSpPr>
        <a:xfrm>
          <a:off x="0" y="0"/>
          <a:ext cx="0" cy="0"/>
          <a:chOff x="0" y="0"/>
          <a:chExt cx="0" cy="0"/>
        </a:xfrm>
      </p:grpSpPr>
      <p:sp>
        <p:nvSpPr>
          <p:cNvPr id="6027" name="Google Shape;6027;p321"/>
          <p:cNvSpPr/>
          <p:nvPr/>
        </p:nvSpPr>
        <p:spPr>
          <a:xfrm>
            <a:off x="2872025" y="165582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321"/>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321"/>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321"/>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321"/>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321"/>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21"/>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321"/>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321"/>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321"/>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321"/>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321"/>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321"/>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321"/>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321"/>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321"/>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321"/>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321"/>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321"/>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321"/>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321"/>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321"/>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321"/>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321"/>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321"/>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321"/>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321"/>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321"/>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321"/>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321"/>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321"/>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321"/>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21"/>
          <p:cNvSpPr/>
          <p:nvPr/>
        </p:nvSpPr>
        <p:spPr>
          <a:xfrm>
            <a:off x="1996713" y="2503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321"/>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321"/>
          <p:cNvSpPr/>
          <p:nvPr/>
        </p:nvSpPr>
        <p:spPr>
          <a:xfrm>
            <a:off x="4974450" y="284917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321"/>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32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sp>
        <p:nvSpPr>
          <p:cNvPr id="6064" name="Google Shape;6064;p321"/>
          <p:cNvSpPr txBox="1"/>
          <p:nvPr/>
        </p:nvSpPr>
        <p:spPr>
          <a:xfrm>
            <a:off x="5163275" y="256836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
        <p:nvSpPr>
          <p:cNvPr id="6065" name="Google Shape;6065;p321"/>
          <p:cNvSpPr txBox="1"/>
          <p:nvPr/>
        </p:nvSpPr>
        <p:spPr>
          <a:xfrm>
            <a:off x="2195625" y="221741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cxnSp>
        <p:nvCxnSpPr>
          <p:cNvPr id="6066" name="Google Shape;6066;p321"/>
          <p:cNvCxnSpPr>
            <a:stCxn id="6061" idx="2"/>
            <a:endCxn id="6028" idx="5"/>
          </p:cNvCxnSpPr>
          <p:nvPr/>
        </p:nvCxnSpPr>
        <p:spPr>
          <a:xfrm rot="10800000">
            <a:off x="3856950" y="2394075"/>
            <a:ext cx="1117500" cy="595500"/>
          </a:xfrm>
          <a:prstGeom prst="straightConnector1">
            <a:avLst/>
          </a:prstGeom>
          <a:noFill/>
          <a:ln cap="flat" cmpd="sng" w="19050">
            <a:solidFill>
              <a:schemeClr val="dk2"/>
            </a:solidFill>
            <a:prstDash val="solid"/>
            <a:round/>
            <a:headEnd len="med" w="med" type="none"/>
            <a:tailEnd len="med" w="med" type="triangle"/>
          </a:ln>
        </p:spPr>
      </p:cxnSp>
      <p:cxnSp>
        <p:nvCxnSpPr>
          <p:cNvPr id="6067" name="Google Shape;6067;p321"/>
          <p:cNvCxnSpPr>
            <a:stCxn id="6059" idx="5"/>
            <a:endCxn id="6045" idx="1"/>
          </p:cNvCxnSpPr>
          <p:nvPr/>
        </p:nvCxnSpPr>
        <p:spPr>
          <a:xfrm>
            <a:off x="2230757" y="2743078"/>
            <a:ext cx="785700" cy="1028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1" name="Shape 6071"/>
        <p:cNvGrpSpPr/>
        <p:nvPr/>
      </p:nvGrpSpPr>
      <p:grpSpPr>
        <a:xfrm>
          <a:off x="0" y="0"/>
          <a:ext cx="0" cy="0"/>
          <a:chOff x="0" y="0"/>
          <a:chExt cx="0" cy="0"/>
        </a:xfrm>
      </p:grpSpPr>
      <p:sp>
        <p:nvSpPr>
          <p:cNvPr id="6072" name="Google Shape;6072;p322"/>
          <p:cNvSpPr/>
          <p:nvPr/>
        </p:nvSpPr>
        <p:spPr>
          <a:xfrm>
            <a:off x="2872025" y="165582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322"/>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22"/>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22"/>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322"/>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322"/>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322"/>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322"/>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22"/>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322"/>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322"/>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322"/>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322"/>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322"/>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322"/>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322"/>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22"/>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22"/>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322"/>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322"/>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322"/>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322"/>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22"/>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22"/>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322"/>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322"/>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322"/>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322"/>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322"/>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322"/>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22"/>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322"/>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322"/>
          <p:cNvSpPr/>
          <p:nvPr/>
        </p:nvSpPr>
        <p:spPr>
          <a:xfrm>
            <a:off x="1996713" y="2503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322"/>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322"/>
          <p:cNvSpPr/>
          <p:nvPr/>
        </p:nvSpPr>
        <p:spPr>
          <a:xfrm>
            <a:off x="4974450" y="284917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22"/>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32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2" name="Shape 6112"/>
        <p:cNvGrpSpPr/>
        <p:nvPr/>
      </p:nvGrpSpPr>
      <p:grpSpPr>
        <a:xfrm>
          <a:off x="0" y="0"/>
          <a:ext cx="0" cy="0"/>
          <a:chOff x="0" y="0"/>
          <a:chExt cx="0" cy="0"/>
        </a:xfrm>
      </p:grpSpPr>
      <p:sp>
        <p:nvSpPr>
          <p:cNvPr id="6113" name="Google Shape;6113;p323"/>
          <p:cNvSpPr/>
          <p:nvPr/>
        </p:nvSpPr>
        <p:spPr>
          <a:xfrm>
            <a:off x="2872025" y="165582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323"/>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323"/>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323"/>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323"/>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323"/>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323"/>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23"/>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323"/>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323"/>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323"/>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323"/>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23"/>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323"/>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23"/>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23"/>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323"/>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323"/>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323"/>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323"/>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323"/>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323"/>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323"/>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323"/>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323"/>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323"/>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23"/>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23"/>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323"/>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323"/>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323"/>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23"/>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23"/>
          <p:cNvSpPr/>
          <p:nvPr/>
        </p:nvSpPr>
        <p:spPr>
          <a:xfrm>
            <a:off x="1996713" y="2503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323"/>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323"/>
          <p:cNvSpPr/>
          <p:nvPr/>
        </p:nvSpPr>
        <p:spPr>
          <a:xfrm>
            <a:off x="4974450" y="284917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323"/>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2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sp>
        <p:nvSpPr>
          <p:cNvPr id="6150" name="Google Shape;6150;p323"/>
          <p:cNvSpPr txBox="1"/>
          <p:nvPr/>
        </p:nvSpPr>
        <p:spPr>
          <a:xfrm>
            <a:off x="2976400" y="137501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4" name="Shape 6154"/>
        <p:cNvGrpSpPr/>
        <p:nvPr/>
      </p:nvGrpSpPr>
      <p:grpSpPr>
        <a:xfrm>
          <a:off x="0" y="0"/>
          <a:ext cx="0" cy="0"/>
          <a:chOff x="0" y="0"/>
          <a:chExt cx="0" cy="0"/>
        </a:xfrm>
      </p:grpSpPr>
      <p:sp>
        <p:nvSpPr>
          <p:cNvPr id="6155" name="Google Shape;6155;p324"/>
          <p:cNvSpPr/>
          <p:nvPr/>
        </p:nvSpPr>
        <p:spPr>
          <a:xfrm>
            <a:off x="2872025" y="165582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324"/>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324"/>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324"/>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324"/>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324"/>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324"/>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324"/>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324"/>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324"/>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324"/>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324"/>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324"/>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324"/>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324"/>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324"/>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324"/>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324"/>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324"/>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324"/>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324"/>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324"/>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324"/>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324"/>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324"/>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324"/>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324"/>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324"/>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324"/>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324"/>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324"/>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324"/>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324"/>
          <p:cNvSpPr/>
          <p:nvPr/>
        </p:nvSpPr>
        <p:spPr>
          <a:xfrm>
            <a:off x="1996713" y="25034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324"/>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324"/>
          <p:cNvSpPr/>
          <p:nvPr/>
        </p:nvSpPr>
        <p:spPr>
          <a:xfrm>
            <a:off x="4974450" y="284917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324"/>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32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sp>
        <p:nvSpPr>
          <p:cNvPr id="6192" name="Google Shape;6192;p324"/>
          <p:cNvSpPr txBox="1"/>
          <p:nvPr/>
        </p:nvSpPr>
        <p:spPr>
          <a:xfrm>
            <a:off x="2976400" y="137501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cxnSp>
        <p:nvCxnSpPr>
          <p:cNvPr id="6193" name="Google Shape;6193;p324"/>
          <p:cNvCxnSpPr>
            <a:stCxn id="6155" idx="3"/>
            <a:endCxn id="6187" idx="7"/>
          </p:cNvCxnSpPr>
          <p:nvPr/>
        </p:nvCxnSpPr>
        <p:spPr>
          <a:xfrm flipH="1">
            <a:off x="2230881" y="1895503"/>
            <a:ext cx="681300" cy="648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7" name="Shape 6197"/>
        <p:cNvGrpSpPr/>
        <p:nvPr/>
      </p:nvGrpSpPr>
      <p:grpSpPr>
        <a:xfrm>
          <a:off x="0" y="0"/>
          <a:ext cx="0" cy="0"/>
          <a:chOff x="0" y="0"/>
          <a:chExt cx="0" cy="0"/>
        </a:xfrm>
      </p:grpSpPr>
      <p:sp>
        <p:nvSpPr>
          <p:cNvPr id="6198" name="Google Shape;6198;p325"/>
          <p:cNvSpPr/>
          <p:nvPr/>
        </p:nvSpPr>
        <p:spPr>
          <a:xfrm>
            <a:off x="2872025" y="165582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325"/>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325"/>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325"/>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325"/>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325"/>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325"/>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325"/>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325"/>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325"/>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325"/>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325"/>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325"/>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325"/>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325"/>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325"/>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325"/>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325"/>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325"/>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325"/>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325"/>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325"/>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325"/>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325"/>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325"/>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325"/>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325"/>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325"/>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325"/>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325"/>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325"/>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325"/>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325"/>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325"/>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325"/>
          <p:cNvSpPr/>
          <p:nvPr/>
        </p:nvSpPr>
        <p:spPr>
          <a:xfrm>
            <a:off x="4974450" y="284917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325"/>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32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sp>
        <p:nvSpPr>
          <p:cNvPr id="6235" name="Google Shape;6235;p325"/>
          <p:cNvSpPr txBox="1"/>
          <p:nvPr/>
        </p:nvSpPr>
        <p:spPr>
          <a:xfrm>
            <a:off x="2976400" y="137501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cxnSp>
        <p:nvCxnSpPr>
          <p:cNvPr id="6236" name="Google Shape;6236;p325"/>
          <p:cNvCxnSpPr>
            <a:stCxn id="6198" idx="3"/>
            <a:endCxn id="6230" idx="7"/>
          </p:cNvCxnSpPr>
          <p:nvPr/>
        </p:nvCxnSpPr>
        <p:spPr>
          <a:xfrm flipH="1">
            <a:off x="2230881" y="1895503"/>
            <a:ext cx="681300" cy="648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0" name="Shape 6240"/>
        <p:cNvGrpSpPr/>
        <p:nvPr/>
      </p:nvGrpSpPr>
      <p:grpSpPr>
        <a:xfrm>
          <a:off x="0" y="0"/>
          <a:ext cx="0" cy="0"/>
          <a:chOff x="0" y="0"/>
          <a:chExt cx="0" cy="0"/>
        </a:xfrm>
      </p:grpSpPr>
      <p:sp>
        <p:nvSpPr>
          <p:cNvPr id="6241" name="Google Shape;6241;p326"/>
          <p:cNvSpPr/>
          <p:nvPr/>
        </p:nvSpPr>
        <p:spPr>
          <a:xfrm>
            <a:off x="2872025" y="165582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326"/>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326"/>
          <p:cNvSpPr/>
          <p:nvPr/>
        </p:nvSpPr>
        <p:spPr>
          <a:xfrm>
            <a:off x="5152650" y="3449600"/>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326"/>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326"/>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326"/>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326"/>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326"/>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326"/>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326"/>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326"/>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326"/>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326"/>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326"/>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326"/>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326"/>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326"/>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326"/>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326"/>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326"/>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326"/>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326"/>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326"/>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326"/>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326"/>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326"/>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326"/>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326"/>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326"/>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326"/>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326"/>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326"/>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326"/>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326"/>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326"/>
          <p:cNvSpPr/>
          <p:nvPr/>
        </p:nvSpPr>
        <p:spPr>
          <a:xfrm>
            <a:off x="4974450" y="2849175"/>
            <a:ext cx="274200" cy="280800"/>
          </a:xfrm>
          <a:prstGeom prst="ellipse">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326"/>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32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replication</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1" name="Shape 6281"/>
        <p:cNvGrpSpPr/>
        <p:nvPr/>
      </p:nvGrpSpPr>
      <p:grpSpPr>
        <a:xfrm>
          <a:off x="0" y="0"/>
          <a:ext cx="0" cy="0"/>
          <a:chOff x="0" y="0"/>
          <a:chExt cx="0" cy="0"/>
        </a:xfrm>
      </p:grpSpPr>
      <p:sp>
        <p:nvSpPr>
          <p:cNvPr id="6282" name="Google Shape;6282;p327"/>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327"/>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327"/>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327"/>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327"/>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327"/>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327"/>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327"/>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327"/>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327"/>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327"/>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327"/>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327"/>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327"/>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327"/>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327"/>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327"/>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327"/>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327"/>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327"/>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327"/>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327"/>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327"/>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327"/>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327"/>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327"/>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327"/>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327"/>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327"/>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327"/>
          <p:cNvSpPr/>
          <p:nvPr/>
        </p:nvSpPr>
        <p:spPr>
          <a:xfrm>
            <a:off x="7550650" y="1592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327"/>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327"/>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327"/>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327"/>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327"/>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327"/>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327"/>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2" name="Shape 6322"/>
        <p:cNvGrpSpPr/>
        <p:nvPr/>
      </p:nvGrpSpPr>
      <p:grpSpPr>
        <a:xfrm>
          <a:off x="0" y="0"/>
          <a:ext cx="0" cy="0"/>
          <a:chOff x="0" y="0"/>
          <a:chExt cx="0" cy="0"/>
        </a:xfrm>
      </p:grpSpPr>
      <p:sp>
        <p:nvSpPr>
          <p:cNvPr id="6323" name="Google Shape;6323;p328"/>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328"/>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328"/>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328"/>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328"/>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328"/>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328"/>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328"/>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328"/>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328"/>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328"/>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328"/>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328"/>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328"/>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328"/>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328"/>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328"/>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328"/>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328"/>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328"/>
          <p:cNvSpPr/>
          <p:nvPr/>
        </p:nvSpPr>
        <p:spPr>
          <a:xfrm>
            <a:off x="3420475" y="2989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328"/>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328"/>
          <p:cNvSpPr/>
          <p:nvPr/>
        </p:nvSpPr>
        <p:spPr>
          <a:xfrm>
            <a:off x="2115075" y="46082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328"/>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328"/>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328"/>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328"/>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328"/>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328"/>
          <p:cNvSpPr/>
          <p:nvPr/>
        </p:nvSpPr>
        <p:spPr>
          <a:xfrm>
            <a:off x="197550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328"/>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328"/>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328"/>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328"/>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328"/>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328"/>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328"/>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328"/>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328"/>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3" name="Shape 6363"/>
        <p:cNvGrpSpPr/>
        <p:nvPr/>
      </p:nvGrpSpPr>
      <p:grpSpPr>
        <a:xfrm>
          <a:off x="0" y="0"/>
          <a:ext cx="0" cy="0"/>
          <a:chOff x="0" y="0"/>
          <a:chExt cx="0" cy="0"/>
        </a:xfrm>
      </p:grpSpPr>
      <p:sp>
        <p:nvSpPr>
          <p:cNvPr id="6364" name="Google Shape;6364;p329"/>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329"/>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329"/>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329"/>
          <p:cNvSpPr/>
          <p:nvPr/>
        </p:nvSpPr>
        <p:spPr>
          <a:xfrm>
            <a:off x="4878450" y="17645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329"/>
          <p:cNvSpPr/>
          <p:nvPr/>
        </p:nvSpPr>
        <p:spPr>
          <a:xfrm>
            <a:off x="45825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329"/>
          <p:cNvSpPr/>
          <p:nvPr/>
        </p:nvSpPr>
        <p:spPr>
          <a:xfrm>
            <a:off x="4700250" y="41449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329"/>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329"/>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329"/>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329"/>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329"/>
          <p:cNvSpPr/>
          <p:nvPr/>
        </p:nvSpPr>
        <p:spPr>
          <a:xfrm>
            <a:off x="6070800" y="3730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329"/>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329"/>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329"/>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329"/>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329"/>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329"/>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329"/>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329"/>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329"/>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329"/>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329"/>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329"/>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329"/>
          <p:cNvSpPr/>
          <p:nvPr/>
        </p:nvSpPr>
        <p:spPr>
          <a:xfrm>
            <a:off x="1134775"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329"/>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329"/>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329"/>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329"/>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329"/>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329"/>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329"/>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329"/>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329"/>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329"/>
          <p:cNvSpPr/>
          <p:nvPr/>
        </p:nvSpPr>
        <p:spPr>
          <a:xfrm>
            <a:off x="6731225" y="25034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329"/>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329"/>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32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4" name="Shape 6404"/>
        <p:cNvGrpSpPr/>
        <p:nvPr/>
      </p:nvGrpSpPr>
      <p:grpSpPr>
        <a:xfrm>
          <a:off x="0" y="0"/>
          <a:ext cx="0" cy="0"/>
          <a:chOff x="0" y="0"/>
          <a:chExt cx="0" cy="0"/>
        </a:xfrm>
      </p:grpSpPr>
      <p:sp>
        <p:nvSpPr>
          <p:cNvPr id="6405" name="Google Shape;6405;p330"/>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330"/>
          <p:cNvSpPr/>
          <p:nvPr/>
        </p:nvSpPr>
        <p:spPr>
          <a:xfrm>
            <a:off x="3622813" y="2154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330"/>
          <p:cNvSpPr/>
          <p:nvPr/>
        </p:nvSpPr>
        <p:spPr>
          <a:xfrm>
            <a:off x="5152650" y="3449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330"/>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330"/>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330"/>
          <p:cNvSpPr/>
          <p:nvPr/>
        </p:nvSpPr>
        <p:spPr>
          <a:xfrm>
            <a:off x="4700250" y="41449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330"/>
          <p:cNvSpPr/>
          <p:nvPr/>
        </p:nvSpPr>
        <p:spPr>
          <a:xfrm>
            <a:off x="3755700" y="1459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330"/>
          <p:cNvSpPr/>
          <p:nvPr/>
        </p:nvSpPr>
        <p:spPr>
          <a:xfrm>
            <a:off x="579660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330"/>
          <p:cNvSpPr/>
          <p:nvPr/>
        </p:nvSpPr>
        <p:spPr>
          <a:xfrm>
            <a:off x="430830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330"/>
          <p:cNvSpPr/>
          <p:nvPr/>
        </p:nvSpPr>
        <p:spPr>
          <a:xfrm>
            <a:off x="6166650"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330"/>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330"/>
          <p:cNvSpPr/>
          <p:nvPr/>
        </p:nvSpPr>
        <p:spPr>
          <a:xfrm>
            <a:off x="36946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330"/>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330"/>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330"/>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330"/>
          <p:cNvSpPr/>
          <p:nvPr/>
        </p:nvSpPr>
        <p:spPr>
          <a:xfrm>
            <a:off x="5587950" y="25683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330"/>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330"/>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330"/>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330"/>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330"/>
          <p:cNvSpPr/>
          <p:nvPr/>
        </p:nvSpPr>
        <p:spPr>
          <a:xfrm>
            <a:off x="211507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330"/>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330"/>
          <p:cNvSpPr/>
          <p:nvPr/>
        </p:nvSpPr>
        <p:spPr>
          <a:xfrm>
            <a:off x="1383700" y="4112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330"/>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330"/>
          <p:cNvSpPr/>
          <p:nvPr/>
        </p:nvSpPr>
        <p:spPr>
          <a:xfrm>
            <a:off x="2532638" y="30827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330"/>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330"/>
          <p:cNvSpPr/>
          <p:nvPr/>
        </p:nvSpPr>
        <p:spPr>
          <a:xfrm>
            <a:off x="1078975" y="193662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330"/>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330"/>
          <p:cNvSpPr/>
          <p:nvPr/>
        </p:nvSpPr>
        <p:spPr>
          <a:xfrm>
            <a:off x="7615875" y="32700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330"/>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330"/>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330"/>
          <p:cNvSpPr/>
          <p:nvPr/>
        </p:nvSpPr>
        <p:spPr>
          <a:xfrm>
            <a:off x="1465675" y="33635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330"/>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330"/>
          <p:cNvSpPr/>
          <p:nvPr/>
        </p:nvSpPr>
        <p:spPr>
          <a:xfrm>
            <a:off x="6731225"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330"/>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330"/>
          <p:cNvSpPr/>
          <p:nvPr/>
        </p:nvSpPr>
        <p:spPr>
          <a:xfrm>
            <a:off x="7005425" y="38316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33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5" name="Shape 6445"/>
        <p:cNvGrpSpPr/>
        <p:nvPr/>
      </p:nvGrpSpPr>
      <p:grpSpPr>
        <a:xfrm>
          <a:off x="0" y="0"/>
          <a:ext cx="0" cy="0"/>
          <a:chOff x="0" y="0"/>
          <a:chExt cx="0" cy="0"/>
        </a:xfrm>
      </p:grpSpPr>
      <p:sp>
        <p:nvSpPr>
          <p:cNvPr id="6446" name="Google Shape;6446;p331"/>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331"/>
          <p:cNvSpPr/>
          <p:nvPr/>
        </p:nvSpPr>
        <p:spPr>
          <a:xfrm>
            <a:off x="3622813" y="2154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331"/>
          <p:cNvSpPr/>
          <p:nvPr/>
        </p:nvSpPr>
        <p:spPr>
          <a:xfrm>
            <a:off x="5152650" y="3449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331"/>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331"/>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331"/>
          <p:cNvSpPr/>
          <p:nvPr/>
        </p:nvSpPr>
        <p:spPr>
          <a:xfrm>
            <a:off x="4700250" y="41449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331"/>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331"/>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331"/>
          <p:cNvSpPr/>
          <p:nvPr/>
        </p:nvSpPr>
        <p:spPr>
          <a:xfrm>
            <a:off x="430830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331"/>
          <p:cNvSpPr/>
          <p:nvPr/>
        </p:nvSpPr>
        <p:spPr>
          <a:xfrm>
            <a:off x="6166650"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331"/>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331"/>
          <p:cNvSpPr/>
          <p:nvPr/>
        </p:nvSpPr>
        <p:spPr>
          <a:xfrm>
            <a:off x="36946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331"/>
          <p:cNvSpPr/>
          <p:nvPr/>
        </p:nvSpPr>
        <p:spPr>
          <a:xfrm>
            <a:off x="6911650"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331"/>
          <p:cNvSpPr/>
          <p:nvPr/>
        </p:nvSpPr>
        <p:spPr>
          <a:xfrm>
            <a:off x="7467900" y="24313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331"/>
          <p:cNvSpPr/>
          <p:nvPr/>
        </p:nvSpPr>
        <p:spPr>
          <a:xfrm>
            <a:off x="3968875" y="4502875"/>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331"/>
          <p:cNvSpPr/>
          <p:nvPr/>
        </p:nvSpPr>
        <p:spPr>
          <a:xfrm>
            <a:off x="5587950"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331"/>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331"/>
          <p:cNvSpPr/>
          <p:nvPr/>
        </p:nvSpPr>
        <p:spPr>
          <a:xfrm>
            <a:off x="3041975" y="4327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331"/>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331"/>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331"/>
          <p:cNvSpPr/>
          <p:nvPr/>
        </p:nvSpPr>
        <p:spPr>
          <a:xfrm>
            <a:off x="21150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331"/>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331"/>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331"/>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331"/>
          <p:cNvSpPr/>
          <p:nvPr/>
        </p:nvSpPr>
        <p:spPr>
          <a:xfrm>
            <a:off x="2532638" y="30827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331"/>
          <p:cNvSpPr/>
          <p:nvPr/>
        </p:nvSpPr>
        <p:spPr>
          <a:xfrm>
            <a:off x="2858638" y="235645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331"/>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331"/>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331"/>
          <p:cNvSpPr/>
          <p:nvPr/>
        </p:nvSpPr>
        <p:spPr>
          <a:xfrm>
            <a:off x="7615875" y="32700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331"/>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331"/>
          <p:cNvSpPr/>
          <p:nvPr/>
        </p:nvSpPr>
        <p:spPr>
          <a:xfrm>
            <a:off x="800150" y="36346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331"/>
          <p:cNvSpPr/>
          <p:nvPr/>
        </p:nvSpPr>
        <p:spPr>
          <a:xfrm>
            <a:off x="1465675" y="33635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331"/>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331"/>
          <p:cNvSpPr/>
          <p:nvPr/>
        </p:nvSpPr>
        <p:spPr>
          <a:xfrm>
            <a:off x="6731225"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331"/>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331"/>
          <p:cNvSpPr/>
          <p:nvPr/>
        </p:nvSpPr>
        <p:spPr>
          <a:xfrm>
            <a:off x="700542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33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6" name="Shape 6486"/>
        <p:cNvGrpSpPr/>
        <p:nvPr/>
      </p:nvGrpSpPr>
      <p:grpSpPr>
        <a:xfrm>
          <a:off x="0" y="0"/>
          <a:ext cx="0" cy="0"/>
          <a:chOff x="0" y="0"/>
          <a:chExt cx="0" cy="0"/>
        </a:xfrm>
      </p:grpSpPr>
      <p:sp>
        <p:nvSpPr>
          <p:cNvPr id="6487" name="Google Shape;6487;p332"/>
          <p:cNvSpPr/>
          <p:nvPr/>
        </p:nvSpPr>
        <p:spPr>
          <a:xfrm>
            <a:off x="2872025" y="1655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332"/>
          <p:cNvSpPr/>
          <p:nvPr/>
        </p:nvSpPr>
        <p:spPr>
          <a:xfrm>
            <a:off x="3622813" y="2154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332"/>
          <p:cNvSpPr/>
          <p:nvPr/>
        </p:nvSpPr>
        <p:spPr>
          <a:xfrm>
            <a:off x="5152650" y="3449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332"/>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332"/>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332"/>
          <p:cNvSpPr/>
          <p:nvPr/>
        </p:nvSpPr>
        <p:spPr>
          <a:xfrm>
            <a:off x="4700250" y="41449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332"/>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332"/>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332"/>
          <p:cNvSpPr/>
          <p:nvPr/>
        </p:nvSpPr>
        <p:spPr>
          <a:xfrm>
            <a:off x="430830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332"/>
          <p:cNvSpPr/>
          <p:nvPr/>
        </p:nvSpPr>
        <p:spPr>
          <a:xfrm>
            <a:off x="6166650"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332"/>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332"/>
          <p:cNvSpPr/>
          <p:nvPr/>
        </p:nvSpPr>
        <p:spPr>
          <a:xfrm>
            <a:off x="36946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332"/>
          <p:cNvSpPr/>
          <p:nvPr/>
        </p:nvSpPr>
        <p:spPr>
          <a:xfrm>
            <a:off x="691165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332"/>
          <p:cNvSpPr/>
          <p:nvPr/>
        </p:nvSpPr>
        <p:spPr>
          <a:xfrm>
            <a:off x="74679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332"/>
          <p:cNvSpPr/>
          <p:nvPr/>
        </p:nvSpPr>
        <p:spPr>
          <a:xfrm>
            <a:off x="3968875"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332"/>
          <p:cNvSpPr/>
          <p:nvPr/>
        </p:nvSpPr>
        <p:spPr>
          <a:xfrm>
            <a:off x="5587950"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332"/>
          <p:cNvSpPr/>
          <p:nvPr/>
        </p:nvSpPr>
        <p:spPr>
          <a:xfrm>
            <a:off x="6637450" y="3147900"/>
            <a:ext cx="274200" cy="280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332"/>
          <p:cNvSpPr/>
          <p:nvPr/>
        </p:nvSpPr>
        <p:spPr>
          <a:xfrm>
            <a:off x="3041975" y="4327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332"/>
          <p:cNvSpPr/>
          <p:nvPr/>
        </p:nvSpPr>
        <p:spPr>
          <a:xfrm>
            <a:off x="29764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332"/>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332"/>
          <p:cNvSpPr/>
          <p:nvPr/>
        </p:nvSpPr>
        <p:spPr>
          <a:xfrm>
            <a:off x="21150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332"/>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332"/>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332"/>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332"/>
          <p:cNvSpPr/>
          <p:nvPr/>
        </p:nvSpPr>
        <p:spPr>
          <a:xfrm>
            <a:off x="2532638" y="30827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332"/>
          <p:cNvSpPr/>
          <p:nvPr/>
        </p:nvSpPr>
        <p:spPr>
          <a:xfrm>
            <a:off x="2858638" y="2356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332"/>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332"/>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332"/>
          <p:cNvSpPr/>
          <p:nvPr/>
        </p:nvSpPr>
        <p:spPr>
          <a:xfrm>
            <a:off x="7615875" y="32700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332"/>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332"/>
          <p:cNvSpPr/>
          <p:nvPr/>
        </p:nvSpPr>
        <p:spPr>
          <a:xfrm>
            <a:off x="800150" y="3634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332"/>
          <p:cNvSpPr/>
          <p:nvPr/>
        </p:nvSpPr>
        <p:spPr>
          <a:xfrm>
            <a:off x="1465675" y="33635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332"/>
          <p:cNvSpPr/>
          <p:nvPr/>
        </p:nvSpPr>
        <p:spPr>
          <a:xfrm>
            <a:off x="1996713"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332"/>
          <p:cNvSpPr/>
          <p:nvPr/>
        </p:nvSpPr>
        <p:spPr>
          <a:xfrm>
            <a:off x="6731225"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332"/>
          <p:cNvSpPr/>
          <p:nvPr/>
        </p:nvSpPr>
        <p:spPr>
          <a:xfrm>
            <a:off x="4974450" y="28491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332"/>
          <p:cNvSpPr/>
          <p:nvPr/>
        </p:nvSpPr>
        <p:spPr>
          <a:xfrm>
            <a:off x="700542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33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7" name="Shape 6527"/>
        <p:cNvGrpSpPr/>
        <p:nvPr/>
      </p:nvGrpSpPr>
      <p:grpSpPr>
        <a:xfrm>
          <a:off x="0" y="0"/>
          <a:ext cx="0" cy="0"/>
          <a:chOff x="0" y="0"/>
          <a:chExt cx="0" cy="0"/>
        </a:xfrm>
      </p:grpSpPr>
      <p:sp>
        <p:nvSpPr>
          <p:cNvPr id="6528" name="Google Shape;6528;p333"/>
          <p:cNvSpPr/>
          <p:nvPr/>
        </p:nvSpPr>
        <p:spPr>
          <a:xfrm>
            <a:off x="2872025" y="1655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333"/>
          <p:cNvSpPr/>
          <p:nvPr/>
        </p:nvSpPr>
        <p:spPr>
          <a:xfrm>
            <a:off x="3622813" y="2154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333"/>
          <p:cNvSpPr/>
          <p:nvPr/>
        </p:nvSpPr>
        <p:spPr>
          <a:xfrm>
            <a:off x="5152650" y="3449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333"/>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333"/>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333"/>
          <p:cNvSpPr/>
          <p:nvPr/>
        </p:nvSpPr>
        <p:spPr>
          <a:xfrm>
            <a:off x="4700250" y="41449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333"/>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333"/>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333"/>
          <p:cNvSpPr/>
          <p:nvPr/>
        </p:nvSpPr>
        <p:spPr>
          <a:xfrm>
            <a:off x="430830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333"/>
          <p:cNvSpPr/>
          <p:nvPr/>
        </p:nvSpPr>
        <p:spPr>
          <a:xfrm>
            <a:off x="6166650"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333"/>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333"/>
          <p:cNvSpPr/>
          <p:nvPr/>
        </p:nvSpPr>
        <p:spPr>
          <a:xfrm>
            <a:off x="36946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333"/>
          <p:cNvSpPr/>
          <p:nvPr/>
        </p:nvSpPr>
        <p:spPr>
          <a:xfrm>
            <a:off x="691165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333"/>
          <p:cNvSpPr/>
          <p:nvPr/>
        </p:nvSpPr>
        <p:spPr>
          <a:xfrm>
            <a:off x="74679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333"/>
          <p:cNvSpPr/>
          <p:nvPr/>
        </p:nvSpPr>
        <p:spPr>
          <a:xfrm>
            <a:off x="3968875"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333"/>
          <p:cNvSpPr/>
          <p:nvPr/>
        </p:nvSpPr>
        <p:spPr>
          <a:xfrm>
            <a:off x="5587950"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333"/>
          <p:cNvSpPr/>
          <p:nvPr/>
        </p:nvSpPr>
        <p:spPr>
          <a:xfrm>
            <a:off x="663745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333"/>
          <p:cNvSpPr/>
          <p:nvPr/>
        </p:nvSpPr>
        <p:spPr>
          <a:xfrm>
            <a:off x="3041975" y="4327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333"/>
          <p:cNvSpPr/>
          <p:nvPr/>
        </p:nvSpPr>
        <p:spPr>
          <a:xfrm>
            <a:off x="29764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333"/>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333"/>
          <p:cNvSpPr/>
          <p:nvPr/>
        </p:nvSpPr>
        <p:spPr>
          <a:xfrm>
            <a:off x="21150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333"/>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333"/>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333"/>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333"/>
          <p:cNvSpPr/>
          <p:nvPr/>
        </p:nvSpPr>
        <p:spPr>
          <a:xfrm>
            <a:off x="2532638" y="30827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333"/>
          <p:cNvSpPr/>
          <p:nvPr/>
        </p:nvSpPr>
        <p:spPr>
          <a:xfrm>
            <a:off x="2858638" y="2356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333"/>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333"/>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333"/>
          <p:cNvSpPr/>
          <p:nvPr/>
        </p:nvSpPr>
        <p:spPr>
          <a:xfrm>
            <a:off x="7615875" y="32700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333"/>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333"/>
          <p:cNvSpPr/>
          <p:nvPr/>
        </p:nvSpPr>
        <p:spPr>
          <a:xfrm>
            <a:off x="800150" y="3634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333"/>
          <p:cNvSpPr/>
          <p:nvPr/>
        </p:nvSpPr>
        <p:spPr>
          <a:xfrm>
            <a:off x="1465675" y="33635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333"/>
          <p:cNvSpPr/>
          <p:nvPr/>
        </p:nvSpPr>
        <p:spPr>
          <a:xfrm>
            <a:off x="1996713"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333"/>
          <p:cNvSpPr/>
          <p:nvPr/>
        </p:nvSpPr>
        <p:spPr>
          <a:xfrm>
            <a:off x="6731225"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333"/>
          <p:cNvSpPr/>
          <p:nvPr/>
        </p:nvSpPr>
        <p:spPr>
          <a:xfrm>
            <a:off x="4974450" y="28491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333"/>
          <p:cNvSpPr/>
          <p:nvPr/>
        </p:nvSpPr>
        <p:spPr>
          <a:xfrm>
            <a:off x="700542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33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8" name="Shape 6568"/>
        <p:cNvGrpSpPr/>
        <p:nvPr/>
      </p:nvGrpSpPr>
      <p:grpSpPr>
        <a:xfrm>
          <a:off x="0" y="0"/>
          <a:ext cx="0" cy="0"/>
          <a:chOff x="0" y="0"/>
          <a:chExt cx="0" cy="0"/>
        </a:xfrm>
      </p:grpSpPr>
      <p:sp>
        <p:nvSpPr>
          <p:cNvPr id="6569" name="Google Shape;6569;p334"/>
          <p:cNvSpPr/>
          <p:nvPr/>
        </p:nvSpPr>
        <p:spPr>
          <a:xfrm>
            <a:off x="2872025" y="1655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334"/>
          <p:cNvSpPr/>
          <p:nvPr/>
        </p:nvSpPr>
        <p:spPr>
          <a:xfrm>
            <a:off x="3622813" y="2154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334"/>
          <p:cNvSpPr/>
          <p:nvPr/>
        </p:nvSpPr>
        <p:spPr>
          <a:xfrm>
            <a:off x="5152650" y="3449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334"/>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334"/>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334"/>
          <p:cNvSpPr/>
          <p:nvPr/>
        </p:nvSpPr>
        <p:spPr>
          <a:xfrm>
            <a:off x="4700250" y="41449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334"/>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334"/>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334"/>
          <p:cNvSpPr/>
          <p:nvPr/>
        </p:nvSpPr>
        <p:spPr>
          <a:xfrm>
            <a:off x="430830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334"/>
          <p:cNvSpPr/>
          <p:nvPr/>
        </p:nvSpPr>
        <p:spPr>
          <a:xfrm>
            <a:off x="6166650"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334"/>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334"/>
          <p:cNvSpPr/>
          <p:nvPr/>
        </p:nvSpPr>
        <p:spPr>
          <a:xfrm>
            <a:off x="36946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334"/>
          <p:cNvSpPr/>
          <p:nvPr/>
        </p:nvSpPr>
        <p:spPr>
          <a:xfrm>
            <a:off x="691165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334"/>
          <p:cNvSpPr/>
          <p:nvPr/>
        </p:nvSpPr>
        <p:spPr>
          <a:xfrm>
            <a:off x="74679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334"/>
          <p:cNvSpPr/>
          <p:nvPr/>
        </p:nvSpPr>
        <p:spPr>
          <a:xfrm>
            <a:off x="3968875"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334"/>
          <p:cNvSpPr/>
          <p:nvPr/>
        </p:nvSpPr>
        <p:spPr>
          <a:xfrm>
            <a:off x="5587950"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334"/>
          <p:cNvSpPr/>
          <p:nvPr/>
        </p:nvSpPr>
        <p:spPr>
          <a:xfrm>
            <a:off x="6637450" y="3147900"/>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334"/>
          <p:cNvSpPr/>
          <p:nvPr/>
        </p:nvSpPr>
        <p:spPr>
          <a:xfrm>
            <a:off x="3041975" y="4327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334"/>
          <p:cNvSpPr/>
          <p:nvPr/>
        </p:nvSpPr>
        <p:spPr>
          <a:xfrm>
            <a:off x="29764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334"/>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334"/>
          <p:cNvSpPr/>
          <p:nvPr/>
        </p:nvSpPr>
        <p:spPr>
          <a:xfrm>
            <a:off x="21150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334"/>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334"/>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334"/>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334"/>
          <p:cNvSpPr/>
          <p:nvPr/>
        </p:nvSpPr>
        <p:spPr>
          <a:xfrm>
            <a:off x="2532638" y="30827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334"/>
          <p:cNvSpPr/>
          <p:nvPr/>
        </p:nvSpPr>
        <p:spPr>
          <a:xfrm>
            <a:off x="2858638" y="2356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334"/>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334"/>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334"/>
          <p:cNvSpPr/>
          <p:nvPr/>
        </p:nvSpPr>
        <p:spPr>
          <a:xfrm>
            <a:off x="7615875" y="32700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334"/>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334"/>
          <p:cNvSpPr/>
          <p:nvPr/>
        </p:nvSpPr>
        <p:spPr>
          <a:xfrm>
            <a:off x="800150" y="3634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334"/>
          <p:cNvSpPr/>
          <p:nvPr/>
        </p:nvSpPr>
        <p:spPr>
          <a:xfrm>
            <a:off x="1465675" y="33635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334"/>
          <p:cNvSpPr/>
          <p:nvPr/>
        </p:nvSpPr>
        <p:spPr>
          <a:xfrm>
            <a:off x="1996713"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334"/>
          <p:cNvSpPr/>
          <p:nvPr/>
        </p:nvSpPr>
        <p:spPr>
          <a:xfrm>
            <a:off x="6731225"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334"/>
          <p:cNvSpPr/>
          <p:nvPr/>
        </p:nvSpPr>
        <p:spPr>
          <a:xfrm>
            <a:off x="4974450" y="28491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334"/>
          <p:cNvSpPr/>
          <p:nvPr/>
        </p:nvSpPr>
        <p:spPr>
          <a:xfrm>
            <a:off x="700542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33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9" name="Shape 6609"/>
        <p:cNvGrpSpPr/>
        <p:nvPr/>
      </p:nvGrpSpPr>
      <p:grpSpPr>
        <a:xfrm>
          <a:off x="0" y="0"/>
          <a:ext cx="0" cy="0"/>
          <a:chOff x="0" y="0"/>
          <a:chExt cx="0" cy="0"/>
        </a:xfrm>
      </p:grpSpPr>
      <p:sp>
        <p:nvSpPr>
          <p:cNvPr id="6610" name="Google Shape;6610;p335"/>
          <p:cNvSpPr/>
          <p:nvPr/>
        </p:nvSpPr>
        <p:spPr>
          <a:xfrm>
            <a:off x="2872025" y="1655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335"/>
          <p:cNvSpPr/>
          <p:nvPr/>
        </p:nvSpPr>
        <p:spPr>
          <a:xfrm>
            <a:off x="3622813" y="2154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335"/>
          <p:cNvSpPr/>
          <p:nvPr/>
        </p:nvSpPr>
        <p:spPr>
          <a:xfrm>
            <a:off x="5152650" y="3449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335"/>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335"/>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335"/>
          <p:cNvSpPr/>
          <p:nvPr/>
        </p:nvSpPr>
        <p:spPr>
          <a:xfrm>
            <a:off x="4700250" y="41449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335"/>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335"/>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335"/>
          <p:cNvSpPr/>
          <p:nvPr/>
        </p:nvSpPr>
        <p:spPr>
          <a:xfrm>
            <a:off x="430830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335"/>
          <p:cNvSpPr/>
          <p:nvPr/>
        </p:nvSpPr>
        <p:spPr>
          <a:xfrm>
            <a:off x="6166650"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335"/>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335"/>
          <p:cNvSpPr/>
          <p:nvPr/>
        </p:nvSpPr>
        <p:spPr>
          <a:xfrm>
            <a:off x="36946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335"/>
          <p:cNvSpPr/>
          <p:nvPr/>
        </p:nvSpPr>
        <p:spPr>
          <a:xfrm>
            <a:off x="691165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335"/>
          <p:cNvSpPr/>
          <p:nvPr/>
        </p:nvSpPr>
        <p:spPr>
          <a:xfrm>
            <a:off x="74679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335"/>
          <p:cNvSpPr/>
          <p:nvPr/>
        </p:nvSpPr>
        <p:spPr>
          <a:xfrm>
            <a:off x="3968875"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335"/>
          <p:cNvSpPr/>
          <p:nvPr/>
        </p:nvSpPr>
        <p:spPr>
          <a:xfrm>
            <a:off x="5587950"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335"/>
          <p:cNvSpPr/>
          <p:nvPr/>
        </p:nvSpPr>
        <p:spPr>
          <a:xfrm>
            <a:off x="6637450" y="3147900"/>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335"/>
          <p:cNvSpPr/>
          <p:nvPr/>
        </p:nvSpPr>
        <p:spPr>
          <a:xfrm>
            <a:off x="3041975" y="4327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335"/>
          <p:cNvSpPr/>
          <p:nvPr/>
        </p:nvSpPr>
        <p:spPr>
          <a:xfrm>
            <a:off x="29764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335"/>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335"/>
          <p:cNvSpPr/>
          <p:nvPr/>
        </p:nvSpPr>
        <p:spPr>
          <a:xfrm>
            <a:off x="21150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335"/>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335"/>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335"/>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335"/>
          <p:cNvSpPr/>
          <p:nvPr/>
        </p:nvSpPr>
        <p:spPr>
          <a:xfrm>
            <a:off x="2532638" y="30827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335"/>
          <p:cNvSpPr/>
          <p:nvPr/>
        </p:nvSpPr>
        <p:spPr>
          <a:xfrm>
            <a:off x="2858638" y="2356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335"/>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335"/>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335"/>
          <p:cNvSpPr/>
          <p:nvPr/>
        </p:nvSpPr>
        <p:spPr>
          <a:xfrm>
            <a:off x="7615875" y="32700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335"/>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335"/>
          <p:cNvSpPr/>
          <p:nvPr/>
        </p:nvSpPr>
        <p:spPr>
          <a:xfrm>
            <a:off x="800150" y="3634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335"/>
          <p:cNvSpPr/>
          <p:nvPr/>
        </p:nvSpPr>
        <p:spPr>
          <a:xfrm>
            <a:off x="1465675" y="33635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335"/>
          <p:cNvSpPr/>
          <p:nvPr/>
        </p:nvSpPr>
        <p:spPr>
          <a:xfrm>
            <a:off x="1996713"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335"/>
          <p:cNvSpPr/>
          <p:nvPr/>
        </p:nvSpPr>
        <p:spPr>
          <a:xfrm>
            <a:off x="6731225"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335"/>
          <p:cNvSpPr/>
          <p:nvPr/>
        </p:nvSpPr>
        <p:spPr>
          <a:xfrm>
            <a:off x="4974450" y="28491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335"/>
          <p:cNvSpPr/>
          <p:nvPr/>
        </p:nvSpPr>
        <p:spPr>
          <a:xfrm>
            <a:off x="700542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33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6647" name="Google Shape;6647;p335"/>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8" name="Google Shape;6648;p335"/>
          <p:cNvCxnSpPr>
            <a:stCxn id="6626" idx="1"/>
            <a:endCxn id="6647" idx="5"/>
          </p:cNvCxnSpPr>
          <p:nvPr/>
        </p:nvCxnSpPr>
        <p:spPr>
          <a:xfrm rot="10800000">
            <a:off x="5887106" y="1832422"/>
            <a:ext cx="790500" cy="1356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2" name="Shape 6652"/>
        <p:cNvGrpSpPr/>
        <p:nvPr/>
      </p:nvGrpSpPr>
      <p:grpSpPr>
        <a:xfrm>
          <a:off x="0" y="0"/>
          <a:ext cx="0" cy="0"/>
          <a:chOff x="0" y="0"/>
          <a:chExt cx="0" cy="0"/>
        </a:xfrm>
      </p:grpSpPr>
      <p:sp>
        <p:nvSpPr>
          <p:cNvPr id="6653" name="Google Shape;6653;p336"/>
          <p:cNvSpPr/>
          <p:nvPr/>
        </p:nvSpPr>
        <p:spPr>
          <a:xfrm>
            <a:off x="2872025" y="1655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336"/>
          <p:cNvSpPr/>
          <p:nvPr/>
        </p:nvSpPr>
        <p:spPr>
          <a:xfrm>
            <a:off x="3622813" y="2154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336"/>
          <p:cNvSpPr/>
          <p:nvPr/>
        </p:nvSpPr>
        <p:spPr>
          <a:xfrm>
            <a:off x="5152650" y="3449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336"/>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336"/>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336"/>
          <p:cNvSpPr/>
          <p:nvPr/>
        </p:nvSpPr>
        <p:spPr>
          <a:xfrm>
            <a:off x="4700250" y="41449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336"/>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336"/>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336"/>
          <p:cNvSpPr/>
          <p:nvPr/>
        </p:nvSpPr>
        <p:spPr>
          <a:xfrm>
            <a:off x="430830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336"/>
          <p:cNvSpPr/>
          <p:nvPr/>
        </p:nvSpPr>
        <p:spPr>
          <a:xfrm>
            <a:off x="6166650"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336"/>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336"/>
          <p:cNvSpPr/>
          <p:nvPr/>
        </p:nvSpPr>
        <p:spPr>
          <a:xfrm>
            <a:off x="36946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336"/>
          <p:cNvSpPr/>
          <p:nvPr/>
        </p:nvSpPr>
        <p:spPr>
          <a:xfrm>
            <a:off x="691165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336"/>
          <p:cNvSpPr/>
          <p:nvPr/>
        </p:nvSpPr>
        <p:spPr>
          <a:xfrm>
            <a:off x="74679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336"/>
          <p:cNvSpPr/>
          <p:nvPr/>
        </p:nvSpPr>
        <p:spPr>
          <a:xfrm>
            <a:off x="3968875"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336"/>
          <p:cNvSpPr/>
          <p:nvPr/>
        </p:nvSpPr>
        <p:spPr>
          <a:xfrm>
            <a:off x="5587950"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336"/>
          <p:cNvSpPr/>
          <p:nvPr/>
        </p:nvSpPr>
        <p:spPr>
          <a:xfrm>
            <a:off x="663745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336"/>
          <p:cNvSpPr/>
          <p:nvPr/>
        </p:nvSpPr>
        <p:spPr>
          <a:xfrm>
            <a:off x="3041975" y="4327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336"/>
          <p:cNvSpPr/>
          <p:nvPr/>
        </p:nvSpPr>
        <p:spPr>
          <a:xfrm>
            <a:off x="29764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336"/>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336"/>
          <p:cNvSpPr/>
          <p:nvPr/>
        </p:nvSpPr>
        <p:spPr>
          <a:xfrm>
            <a:off x="21150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336"/>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336"/>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336"/>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336"/>
          <p:cNvSpPr/>
          <p:nvPr/>
        </p:nvSpPr>
        <p:spPr>
          <a:xfrm>
            <a:off x="2532638" y="30827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336"/>
          <p:cNvSpPr/>
          <p:nvPr/>
        </p:nvSpPr>
        <p:spPr>
          <a:xfrm>
            <a:off x="2858638" y="2356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336"/>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336"/>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336"/>
          <p:cNvSpPr/>
          <p:nvPr/>
        </p:nvSpPr>
        <p:spPr>
          <a:xfrm>
            <a:off x="7615875" y="32700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336"/>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336"/>
          <p:cNvSpPr/>
          <p:nvPr/>
        </p:nvSpPr>
        <p:spPr>
          <a:xfrm>
            <a:off x="800150" y="3634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336"/>
          <p:cNvSpPr/>
          <p:nvPr/>
        </p:nvSpPr>
        <p:spPr>
          <a:xfrm>
            <a:off x="1465675" y="33635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336"/>
          <p:cNvSpPr/>
          <p:nvPr/>
        </p:nvSpPr>
        <p:spPr>
          <a:xfrm>
            <a:off x="1996713"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336"/>
          <p:cNvSpPr/>
          <p:nvPr/>
        </p:nvSpPr>
        <p:spPr>
          <a:xfrm>
            <a:off x="6731225"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336"/>
          <p:cNvSpPr/>
          <p:nvPr/>
        </p:nvSpPr>
        <p:spPr>
          <a:xfrm>
            <a:off x="4974450" y="28491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336"/>
          <p:cNvSpPr/>
          <p:nvPr/>
        </p:nvSpPr>
        <p:spPr>
          <a:xfrm>
            <a:off x="700542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33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6690" name="Google Shape;6690;p336"/>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ph type="ctrTitle"/>
          </p:nvPr>
        </p:nvSpPr>
        <p:spPr>
          <a:xfrm>
            <a:off x="685800" y="2162548"/>
            <a:ext cx="7772400" cy="8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invariants</a:t>
            </a:r>
            <a:endParaRPr>
              <a:latin typeface="Calibri"/>
              <a:ea typeface="Calibri"/>
              <a:cs typeface="Calibri"/>
              <a:sym typeface="Calibri"/>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4" name="Shape 6694"/>
        <p:cNvGrpSpPr/>
        <p:nvPr/>
      </p:nvGrpSpPr>
      <p:grpSpPr>
        <a:xfrm>
          <a:off x="0" y="0"/>
          <a:ext cx="0" cy="0"/>
          <a:chOff x="0" y="0"/>
          <a:chExt cx="0" cy="0"/>
        </a:xfrm>
      </p:grpSpPr>
      <p:sp>
        <p:nvSpPr>
          <p:cNvPr id="6695" name="Google Shape;6695;p337"/>
          <p:cNvSpPr/>
          <p:nvPr/>
        </p:nvSpPr>
        <p:spPr>
          <a:xfrm>
            <a:off x="2872025" y="1655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337"/>
          <p:cNvSpPr/>
          <p:nvPr/>
        </p:nvSpPr>
        <p:spPr>
          <a:xfrm>
            <a:off x="3622813" y="2154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337"/>
          <p:cNvSpPr/>
          <p:nvPr/>
        </p:nvSpPr>
        <p:spPr>
          <a:xfrm>
            <a:off x="5152650" y="3449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337"/>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337"/>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337"/>
          <p:cNvSpPr/>
          <p:nvPr/>
        </p:nvSpPr>
        <p:spPr>
          <a:xfrm>
            <a:off x="4700250" y="41449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337"/>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337"/>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337"/>
          <p:cNvSpPr/>
          <p:nvPr/>
        </p:nvSpPr>
        <p:spPr>
          <a:xfrm>
            <a:off x="430830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337"/>
          <p:cNvSpPr/>
          <p:nvPr/>
        </p:nvSpPr>
        <p:spPr>
          <a:xfrm>
            <a:off x="6166650"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337"/>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337"/>
          <p:cNvSpPr/>
          <p:nvPr/>
        </p:nvSpPr>
        <p:spPr>
          <a:xfrm>
            <a:off x="36946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337"/>
          <p:cNvSpPr/>
          <p:nvPr/>
        </p:nvSpPr>
        <p:spPr>
          <a:xfrm>
            <a:off x="691165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337"/>
          <p:cNvSpPr/>
          <p:nvPr/>
        </p:nvSpPr>
        <p:spPr>
          <a:xfrm>
            <a:off x="74679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337"/>
          <p:cNvSpPr/>
          <p:nvPr/>
        </p:nvSpPr>
        <p:spPr>
          <a:xfrm>
            <a:off x="3968875"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337"/>
          <p:cNvSpPr/>
          <p:nvPr/>
        </p:nvSpPr>
        <p:spPr>
          <a:xfrm>
            <a:off x="5587950"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337"/>
          <p:cNvSpPr/>
          <p:nvPr/>
        </p:nvSpPr>
        <p:spPr>
          <a:xfrm>
            <a:off x="663745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337"/>
          <p:cNvSpPr/>
          <p:nvPr/>
        </p:nvSpPr>
        <p:spPr>
          <a:xfrm>
            <a:off x="3041975" y="4327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337"/>
          <p:cNvSpPr/>
          <p:nvPr/>
        </p:nvSpPr>
        <p:spPr>
          <a:xfrm>
            <a:off x="29764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337"/>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337"/>
          <p:cNvSpPr/>
          <p:nvPr/>
        </p:nvSpPr>
        <p:spPr>
          <a:xfrm>
            <a:off x="21150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337"/>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337"/>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337"/>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337"/>
          <p:cNvSpPr/>
          <p:nvPr/>
        </p:nvSpPr>
        <p:spPr>
          <a:xfrm>
            <a:off x="2532638" y="30827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337"/>
          <p:cNvSpPr/>
          <p:nvPr/>
        </p:nvSpPr>
        <p:spPr>
          <a:xfrm>
            <a:off x="2858638" y="2356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337"/>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337"/>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337"/>
          <p:cNvSpPr/>
          <p:nvPr/>
        </p:nvSpPr>
        <p:spPr>
          <a:xfrm>
            <a:off x="7615875" y="32700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337"/>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337"/>
          <p:cNvSpPr/>
          <p:nvPr/>
        </p:nvSpPr>
        <p:spPr>
          <a:xfrm>
            <a:off x="800150" y="3634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337"/>
          <p:cNvSpPr/>
          <p:nvPr/>
        </p:nvSpPr>
        <p:spPr>
          <a:xfrm>
            <a:off x="1465675" y="33635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337"/>
          <p:cNvSpPr/>
          <p:nvPr/>
        </p:nvSpPr>
        <p:spPr>
          <a:xfrm>
            <a:off x="1996713"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337"/>
          <p:cNvSpPr/>
          <p:nvPr/>
        </p:nvSpPr>
        <p:spPr>
          <a:xfrm>
            <a:off x="6731225"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337"/>
          <p:cNvSpPr/>
          <p:nvPr/>
        </p:nvSpPr>
        <p:spPr>
          <a:xfrm>
            <a:off x="4974450" y="28491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337"/>
          <p:cNvSpPr/>
          <p:nvPr/>
        </p:nvSpPr>
        <p:spPr>
          <a:xfrm>
            <a:off x="700542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337"/>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6732" name="Google Shape;6732;p337"/>
          <p:cNvSpPr/>
          <p:nvPr/>
        </p:nvSpPr>
        <p:spPr>
          <a:xfrm>
            <a:off x="5653163"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6" name="Shape 6736"/>
        <p:cNvGrpSpPr/>
        <p:nvPr/>
      </p:nvGrpSpPr>
      <p:grpSpPr>
        <a:xfrm>
          <a:off x="0" y="0"/>
          <a:ext cx="0" cy="0"/>
          <a:chOff x="0" y="0"/>
          <a:chExt cx="0" cy="0"/>
        </a:xfrm>
      </p:grpSpPr>
      <p:sp>
        <p:nvSpPr>
          <p:cNvPr id="6737" name="Google Shape;6737;p338"/>
          <p:cNvSpPr/>
          <p:nvPr/>
        </p:nvSpPr>
        <p:spPr>
          <a:xfrm>
            <a:off x="2872025" y="1655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338"/>
          <p:cNvSpPr/>
          <p:nvPr/>
        </p:nvSpPr>
        <p:spPr>
          <a:xfrm>
            <a:off x="3622813" y="2154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338"/>
          <p:cNvSpPr/>
          <p:nvPr/>
        </p:nvSpPr>
        <p:spPr>
          <a:xfrm>
            <a:off x="5152650" y="3449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338"/>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338"/>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338"/>
          <p:cNvSpPr/>
          <p:nvPr/>
        </p:nvSpPr>
        <p:spPr>
          <a:xfrm>
            <a:off x="4700250" y="41449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338"/>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338"/>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338"/>
          <p:cNvSpPr/>
          <p:nvPr/>
        </p:nvSpPr>
        <p:spPr>
          <a:xfrm>
            <a:off x="430830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338"/>
          <p:cNvSpPr/>
          <p:nvPr/>
        </p:nvSpPr>
        <p:spPr>
          <a:xfrm>
            <a:off x="6166650"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338"/>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338"/>
          <p:cNvSpPr/>
          <p:nvPr/>
        </p:nvSpPr>
        <p:spPr>
          <a:xfrm>
            <a:off x="36946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338"/>
          <p:cNvSpPr/>
          <p:nvPr/>
        </p:nvSpPr>
        <p:spPr>
          <a:xfrm>
            <a:off x="691165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338"/>
          <p:cNvSpPr/>
          <p:nvPr/>
        </p:nvSpPr>
        <p:spPr>
          <a:xfrm>
            <a:off x="74679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338"/>
          <p:cNvSpPr/>
          <p:nvPr/>
        </p:nvSpPr>
        <p:spPr>
          <a:xfrm>
            <a:off x="3968875"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338"/>
          <p:cNvSpPr/>
          <p:nvPr/>
        </p:nvSpPr>
        <p:spPr>
          <a:xfrm>
            <a:off x="5587950"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338"/>
          <p:cNvSpPr/>
          <p:nvPr/>
        </p:nvSpPr>
        <p:spPr>
          <a:xfrm>
            <a:off x="663745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338"/>
          <p:cNvSpPr/>
          <p:nvPr/>
        </p:nvSpPr>
        <p:spPr>
          <a:xfrm>
            <a:off x="3041975" y="4327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338"/>
          <p:cNvSpPr/>
          <p:nvPr/>
        </p:nvSpPr>
        <p:spPr>
          <a:xfrm>
            <a:off x="29764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338"/>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338"/>
          <p:cNvSpPr/>
          <p:nvPr/>
        </p:nvSpPr>
        <p:spPr>
          <a:xfrm>
            <a:off x="21150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338"/>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338"/>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338"/>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338"/>
          <p:cNvSpPr/>
          <p:nvPr/>
        </p:nvSpPr>
        <p:spPr>
          <a:xfrm>
            <a:off x="2532638" y="30827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338"/>
          <p:cNvSpPr/>
          <p:nvPr/>
        </p:nvSpPr>
        <p:spPr>
          <a:xfrm>
            <a:off x="2858638" y="2356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338"/>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338"/>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338"/>
          <p:cNvSpPr/>
          <p:nvPr/>
        </p:nvSpPr>
        <p:spPr>
          <a:xfrm>
            <a:off x="7615875" y="32700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338"/>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338"/>
          <p:cNvSpPr/>
          <p:nvPr/>
        </p:nvSpPr>
        <p:spPr>
          <a:xfrm>
            <a:off x="800150" y="3634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338"/>
          <p:cNvSpPr/>
          <p:nvPr/>
        </p:nvSpPr>
        <p:spPr>
          <a:xfrm>
            <a:off x="1465675" y="33635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338"/>
          <p:cNvSpPr/>
          <p:nvPr/>
        </p:nvSpPr>
        <p:spPr>
          <a:xfrm>
            <a:off x="1996713"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338"/>
          <p:cNvSpPr/>
          <p:nvPr/>
        </p:nvSpPr>
        <p:spPr>
          <a:xfrm>
            <a:off x="6731225"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338"/>
          <p:cNvSpPr/>
          <p:nvPr/>
        </p:nvSpPr>
        <p:spPr>
          <a:xfrm>
            <a:off x="4974450" y="28491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338"/>
          <p:cNvSpPr/>
          <p:nvPr/>
        </p:nvSpPr>
        <p:spPr>
          <a:xfrm>
            <a:off x="700542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338"/>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6774" name="Google Shape;6774;p338"/>
          <p:cNvSpPr/>
          <p:nvPr/>
        </p:nvSpPr>
        <p:spPr>
          <a:xfrm>
            <a:off x="5653163" y="1592650"/>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8" name="Shape 6778"/>
        <p:cNvGrpSpPr/>
        <p:nvPr/>
      </p:nvGrpSpPr>
      <p:grpSpPr>
        <a:xfrm>
          <a:off x="0" y="0"/>
          <a:ext cx="0" cy="0"/>
          <a:chOff x="0" y="0"/>
          <a:chExt cx="0" cy="0"/>
        </a:xfrm>
      </p:grpSpPr>
      <p:sp>
        <p:nvSpPr>
          <p:cNvPr id="6779" name="Google Shape;6779;p339"/>
          <p:cNvSpPr/>
          <p:nvPr/>
        </p:nvSpPr>
        <p:spPr>
          <a:xfrm>
            <a:off x="2872025" y="1655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339"/>
          <p:cNvSpPr/>
          <p:nvPr/>
        </p:nvSpPr>
        <p:spPr>
          <a:xfrm>
            <a:off x="3622813" y="2154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339"/>
          <p:cNvSpPr/>
          <p:nvPr/>
        </p:nvSpPr>
        <p:spPr>
          <a:xfrm>
            <a:off x="5152650" y="3449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339"/>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339"/>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339"/>
          <p:cNvSpPr/>
          <p:nvPr/>
        </p:nvSpPr>
        <p:spPr>
          <a:xfrm>
            <a:off x="4700250" y="41449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339"/>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339"/>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339"/>
          <p:cNvSpPr/>
          <p:nvPr/>
        </p:nvSpPr>
        <p:spPr>
          <a:xfrm>
            <a:off x="430830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339"/>
          <p:cNvSpPr/>
          <p:nvPr/>
        </p:nvSpPr>
        <p:spPr>
          <a:xfrm>
            <a:off x="6166650"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339"/>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339"/>
          <p:cNvSpPr/>
          <p:nvPr/>
        </p:nvSpPr>
        <p:spPr>
          <a:xfrm>
            <a:off x="36946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339"/>
          <p:cNvSpPr/>
          <p:nvPr/>
        </p:nvSpPr>
        <p:spPr>
          <a:xfrm>
            <a:off x="691165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339"/>
          <p:cNvSpPr/>
          <p:nvPr/>
        </p:nvSpPr>
        <p:spPr>
          <a:xfrm>
            <a:off x="74679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339"/>
          <p:cNvSpPr/>
          <p:nvPr/>
        </p:nvSpPr>
        <p:spPr>
          <a:xfrm>
            <a:off x="3968875"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339"/>
          <p:cNvSpPr/>
          <p:nvPr/>
        </p:nvSpPr>
        <p:spPr>
          <a:xfrm>
            <a:off x="5587950"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339"/>
          <p:cNvSpPr/>
          <p:nvPr/>
        </p:nvSpPr>
        <p:spPr>
          <a:xfrm>
            <a:off x="663745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339"/>
          <p:cNvSpPr/>
          <p:nvPr/>
        </p:nvSpPr>
        <p:spPr>
          <a:xfrm>
            <a:off x="3041975" y="4327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339"/>
          <p:cNvSpPr/>
          <p:nvPr/>
        </p:nvSpPr>
        <p:spPr>
          <a:xfrm>
            <a:off x="29764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339"/>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339"/>
          <p:cNvSpPr/>
          <p:nvPr/>
        </p:nvSpPr>
        <p:spPr>
          <a:xfrm>
            <a:off x="21150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339"/>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339"/>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339"/>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339"/>
          <p:cNvSpPr/>
          <p:nvPr/>
        </p:nvSpPr>
        <p:spPr>
          <a:xfrm>
            <a:off x="2532638" y="30827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339"/>
          <p:cNvSpPr/>
          <p:nvPr/>
        </p:nvSpPr>
        <p:spPr>
          <a:xfrm>
            <a:off x="2858638" y="2356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339"/>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339"/>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339"/>
          <p:cNvSpPr/>
          <p:nvPr/>
        </p:nvSpPr>
        <p:spPr>
          <a:xfrm>
            <a:off x="7615875" y="32700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339"/>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339"/>
          <p:cNvSpPr/>
          <p:nvPr/>
        </p:nvSpPr>
        <p:spPr>
          <a:xfrm>
            <a:off x="800150" y="3634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339"/>
          <p:cNvSpPr/>
          <p:nvPr/>
        </p:nvSpPr>
        <p:spPr>
          <a:xfrm>
            <a:off x="1465675" y="33635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339"/>
          <p:cNvSpPr/>
          <p:nvPr/>
        </p:nvSpPr>
        <p:spPr>
          <a:xfrm>
            <a:off x="1996713"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339"/>
          <p:cNvSpPr/>
          <p:nvPr/>
        </p:nvSpPr>
        <p:spPr>
          <a:xfrm>
            <a:off x="6731225"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339"/>
          <p:cNvSpPr/>
          <p:nvPr/>
        </p:nvSpPr>
        <p:spPr>
          <a:xfrm>
            <a:off x="4974450" y="28491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339"/>
          <p:cNvSpPr/>
          <p:nvPr/>
        </p:nvSpPr>
        <p:spPr>
          <a:xfrm>
            <a:off x="700542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33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6816" name="Google Shape;6816;p339"/>
          <p:cNvSpPr/>
          <p:nvPr/>
        </p:nvSpPr>
        <p:spPr>
          <a:xfrm>
            <a:off x="5653163" y="1592650"/>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339"/>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8" name="Google Shape;6818;p339"/>
          <p:cNvCxnSpPr>
            <a:stCxn id="6816" idx="3"/>
            <a:endCxn id="6817" idx="7"/>
          </p:cNvCxnSpPr>
          <p:nvPr/>
        </p:nvCxnSpPr>
        <p:spPr>
          <a:xfrm flipH="1">
            <a:off x="4202918" y="1832328"/>
            <a:ext cx="1490400" cy="851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2" name="Shape 6822"/>
        <p:cNvGrpSpPr/>
        <p:nvPr/>
      </p:nvGrpSpPr>
      <p:grpSpPr>
        <a:xfrm>
          <a:off x="0" y="0"/>
          <a:ext cx="0" cy="0"/>
          <a:chOff x="0" y="0"/>
          <a:chExt cx="0" cy="0"/>
        </a:xfrm>
      </p:grpSpPr>
      <p:sp>
        <p:nvSpPr>
          <p:cNvPr id="6823" name="Google Shape;6823;p340"/>
          <p:cNvSpPr/>
          <p:nvPr/>
        </p:nvSpPr>
        <p:spPr>
          <a:xfrm>
            <a:off x="2872025" y="1655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340"/>
          <p:cNvSpPr/>
          <p:nvPr/>
        </p:nvSpPr>
        <p:spPr>
          <a:xfrm>
            <a:off x="3622813" y="2154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340"/>
          <p:cNvSpPr/>
          <p:nvPr/>
        </p:nvSpPr>
        <p:spPr>
          <a:xfrm>
            <a:off x="5152650" y="3449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340"/>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340"/>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340"/>
          <p:cNvSpPr/>
          <p:nvPr/>
        </p:nvSpPr>
        <p:spPr>
          <a:xfrm>
            <a:off x="4700250" y="41449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340"/>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340"/>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340"/>
          <p:cNvSpPr/>
          <p:nvPr/>
        </p:nvSpPr>
        <p:spPr>
          <a:xfrm>
            <a:off x="430830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340"/>
          <p:cNvSpPr/>
          <p:nvPr/>
        </p:nvSpPr>
        <p:spPr>
          <a:xfrm>
            <a:off x="6166650"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340"/>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340"/>
          <p:cNvSpPr/>
          <p:nvPr/>
        </p:nvSpPr>
        <p:spPr>
          <a:xfrm>
            <a:off x="36946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340"/>
          <p:cNvSpPr/>
          <p:nvPr/>
        </p:nvSpPr>
        <p:spPr>
          <a:xfrm>
            <a:off x="691165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340"/>
          <p:cNvSpPr/>
          <p:nvPr/>
        </p:nvSpPr>
        <p:spPr>
          <a:xfrm>
            <a:off x="74679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340"/>
          <p:cNvSpPr/>
          <p:nvPr/>
        </p:nvSpPr>
        <p:spPr>
          <a:xfrm>
            <a:off x="3968875"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340"/>
          <p:cNvSpPr/>
          <p:nvPr/>
        </p:nvSpPr>
        <p:spPr>
          <a:xfrm>
            <a:off x="5587950"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340"/>
          <p:cNvSpPr/>
          <p:nvPr/>
        </p:nvSpPr>
        <p:spPr>
          <a:xfrm>
            <a:off x="663745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340"/>
          <p:cNvSpPr/>
          <p:nvPr/>
        </p:nvSpPr>
        <p:spPr>
          <a:xfrm>
            <a:off x="3041975" y="4327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340"/>
          <p:cNvSpPr/>
          <p:nvPr/>
        </p:nvSpPr>
        <p:spPr>
          <a:xfrm>
            <a:off x="29764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340"/>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340"/>
          <p:cNvSpPr/>
          <p:nvPr/>
        </p:nvSpPr>
        <p:spPr>
          <a:xfrm>
            <a:off x="21150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340"/>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340"/>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340"/>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340"/>
          <p:cNvSpPr/>
          <p:nvPr/>
        </p:nvSpPr>
        <p:spPr>
          <a:xfrm>
            <a:off x="2532638" y="30827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340"/>
          <p:cNvSpPr/>
          <p:nvPr/>
        </p:nvSpPr>
        <p:spPr>
          <a:xfrm>
            <a:off x="2858638" y="2356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340"/>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340"/>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340"/>
          <p:cNvSpPr/>
          <p:nvPr/>
        </p:nvSpPr>
        <p:spPr>
          <a:xfrm>
            <a:off x="7615875" y="32700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340"/>
          <p:cNvSpPr/>
          <p:nvPr/>
        </p:nvSpPr>
        <p:spPr>
          <a:xfrm>
            <a:off x="7550650" y="1592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340"/>
          <p:cNvSpPr/>
          <p:nvPr/>
        </p:nvSpPr>
        <p:spPr>
          <a:xfrm>
            <a:off x="800150" y="3634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340"/>
          <p:cNvSpPr/>
          <p:nvPr/>
        </p:nvSpPr>
        <p:spPr>
          <a:xfrm>
            <a:off x="1465675" y="33635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340"/>
          <p:cNvSpPr/>
          <p:nvPr/>
        </p:nvSpPr>
        <p:spPr>
          <a:xfrm>
            <a:off x="1996713"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340"/>
          <p:cNvSpPr/>
          <p:nvPr/>
        </p:nvSpPr>
        <p:spPr>
          <a:xfrm>
            <a:off x="6731225"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340"/>
          <p:cNvSpPr/>
          <p:nvPr/>
        </p:nvSpPr>
        <p:spPr>
          <a:xfrm>
            <a:off x="4974450" y="28491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340"/>
          <p:cNvSpPr/>
          <p:nvPr/>
        </p:nvSpPr>
        <p:spPr>
          <a:xfrm>
            <a:off x="700542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34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6860" name="Google Shape;6860;p340"/>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340"/>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5" name="Shape 6865"/>
        <p:cNvGrpSpPr/>
        <p:nvPr/>
      </p:nvGrpSpPr>
      <p:grpSpPr>
        <a:xfrm>
          <a:off x="0" y="0"/>
          <a:ext cx="0" cy="0"/>
          <a:chOff x="0" y="0"/>
          <a:chExt cx="0" cy="0"/>
        </a:xfrm>
      </p:grpSpPr>
      <p:sp>
        <p:nvSpPr>
          <p:cNvPr id="6866" name="Google Shape;6866;p341"/>
          <p:cNvSpPr/>
          <p:nvPr/>
        </p:nvSpPr>
        <p:spPr>
          <a:xfrm>
            <a:off x="2872025" y="1655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341"/>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341"/>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341"/>
          <p:cNvSpPr/>
          <p:nvPr/>
        </p:nvSpPr>
        <p:spPr>
          <a:xfrm>
            <a:off x="487845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341"/>
          <p:cNvSpPr/>
          <p:nvPr/>
        </p:nvSpPr>
        <p:spPr>
          <a:xfrm>
            <a:off x="45825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341"/>
          <p:cNvSpPr/>
          <p:nvPr/>
        </p:nvSpPr>
        <p:spPr>
          <a:xfrm>
            <a:off x="4700250" y="41449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341"/>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341"/>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341"/>
          <p:cNvSpPr/>
          <p:nvPr/>
        </p:nvSpPr>
        <p:spPr>
          <a:xfrm>
            <a:off x="430830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341"/>
          <p:cNvSpPr/>
          <p:nvPr/>
        </p:nvSpPr>
        <p:spPr>
          <a:xfrm>
            <a:off x="6166650"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341"/>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341"/>
          <p:cNvSpPr/>
          <p:nvPr/>
        </p:nvSpPr>
        <p:spPr>
          <a:xfrm>
            <a:off x="36946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341"/>
          <p:cNvSpPr/>
          <p:nvPr/>
        </p:nvSpPr>
        <p:spPr>
          <a:xfrm>
            <a:off x="691165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341"/>
          <p:cNvSpPr/>
          <p:nvPr/>
        </p:nvSpPr>
        <p:spPr>
          <a:xfrm>
            <a:off x="7467900" y="2431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341"/>
          <p:cNvSpPr/>
          <p:nvPr/>
        </p:nvSpPr>
        <p:spPr>
          <a:xfrm>
            <a:off x="3968875"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341"/>
          <p:cNvSpPr/>
          <p:nvPr/>
        </p:nvSpPr>
        <p:spPr>
          <a:xfrm>
            <a:off x="5587950"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341"/>
          <p:cNvSpPr/>
          <p:nvPr/>
        </p:nvSpPr>
        <p:spPr>
          <a:xfrm>
            <a:off x="6637450" y="31479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341"/>
          <p:cNvSpPr/>
          <p:nvPr/>
        </p:nvSpPr>
        <p:spPr>
          <a:xfrm>
            <a:off x="3041975" y="4327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341"/>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341"/>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341"/>
          <p:cNvSpPr/>
          <p:nvPr/>
        </p:nvSpPr>
        <p:spPr>
          <a:xfrm>
            <a:off x="211507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341"/>
          <p:cNvSpPr/>
          <p:nvPr/>
        </p:nvSpPr>
        <p:spPr>
          <a:xfrm>
            <a:off x="2115075" y="4608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341"/>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341"/>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341"/>
          <p:cNvSpPr/>
          <p:nvPr/>
        </p:nvSpPr>
        <p:spPr>
          <a:xfrm>
            <a:off x="2532638" y="30827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341"/>
          <p:cNvSpPr/>
          <p:nvPr/>
        </p:nvSpPr>
        <p:spPr>
          <a:xfrm>
            <a:off x="2858638" y="2356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341"/>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341"/>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341"/>
          <p:cNvSpPr/>
          <p:nvPr/>
        </p:nvSpPr>
        <p:spPr>
          <a:xfrm>
            <a:off x="7615875" y="32700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341"/>
          <p:cNvSpPr/>
          <p:nvPr/>
        </p:nvSpPr>
        <p:spPr>
          <a:xfrm>
            <a:off x="7550650"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341"/>
          <p:cNvSpPr/>
          <p:nvPr/>
        </p:nvSpPr>
        <p:spPr>
          <a:xfrm>
            <a:off x="800150" y="3634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341"/>
          <p:cNvSpPr/>
          <p:nvPr/>
        </p:nvSpPr>
        <p:spPr>
          <a:xfrm>
            <a:off x="1465675" y="33635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341"/>
          <p:cNvSpPr/>
          <p:nvPr/>
        </p:nvSpPr>
        <p:spPr>
          <a:xfrm>
            <a:off x="1996713" y="2503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341"/>
          <p:cNvSpPr/>
          <p:nvPr/>
        </p:nvSpPr>
        <p:spPr>
          <a:xfrm>
            <a:off x="6731225"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341"/>
          <p:cNvSpPr/>
          <p:nvPr/>
        </p:nvSpPr>
        <p:spPr>
          <a:xfrm>
            <a:off x="4974450" y="28491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341"/>
          <p:cNvSpPr/>
          <p:nvPr/>
        </p:nvSpPr>
        <p:spPr>
          <a:xfrm>
            <a:off x="7005425" y="38316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34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6903" name="Google Shape;6903;p341"/>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341"/>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8" name="Shape 6908"/>
        <p:cNvGrpSpPr/>
        <p:nvPr/>
      </p:nvGrpSpPr>
      <p:grpSpPr>
        <a:xfrm>
          <a:off x="0" y="0"/>
          <a:ext cx="0" cy="0"/>
          <a:chOff x="0" y="0"/>
          <a:chExt cx="0" cy="0"/>
        </a:xfrm>
      </p:grpSpPr>
      <p:sp>
        <p:nvSpPr>
          <p:cNvPr id="6909" name="Google Shape;6909;p342"/>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342"/>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342"/>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342"/>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342"/>
          <p:cNvSpPr/>
          <p:nvPr/>
        </p:nvSpPr>
        <p:spPr>
          <a:xfrm>
            <a:off x="45825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342"/>
          <p:cNvSpPr/>
          <p:nvPr/>
        </p:nvSpPr>
        <p:spPr>
          <a:xfrm>
            <a:off x="4700250" y="41449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342"/>
          <p:cNvSpPr/>
          <p:nvPr/>
        </p:nvSpPr>
        <p:spPr>
          <a:xfrm>
            <a:off x="3755700" y="14593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342"/>
          <p:cNvSpPr/>
          <p:nvPr/>
        </p:nvSpPr>
        <p:spPr>
          <a:xfrm>
            <a:off x="5796600" y="45028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342"/>
          <p:cNvSpPr/>
          <p:nvPr/>
        </p:nvSpPr>
        <p:spPr>
          <a:xfrm>
            <a:off x="430830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342"/>
          <p:cNvSpPr/>
          <p:nvPr/>
        </p:nvSpPr>
        <p:spPr>
          <a:xfrm>
            <a:off x="6166650"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342"/>
          <p:cNvSpPr/>
          <p:nvPr/>
        </p:nvSpPr>
        <p:spPr>
          <a:xfrm>
            <a:off x="6070800" y="37304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342"/>
          <p:cNvSpPr/>
          <p:nvPr/>
        </p:nvSpPr>
        <p:spPr>
          <a:xfrm>
            <a:off x="36946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342"/>
          <p:cNvSpPr/>
          <p:nvPr/>
        </p:nvSpPr>
        <p:spPr>
          <a:xfrm>
            <a:off x="691165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342"/>
          <p:cNvSpPr/>
          <p:nvPr/>
        </p:nvSpPr>
        <p:spPr>
          <a:xfrm>
            <a:off x="74679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342"/>
          <p:cNvSpPr/>
          <p:nvPr/>
        </p:nvSpPr>
        <p:spPr>
          <a:xfrm>
            <a:off x="3968875"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342"/>
          <p:cNvSpPr/>
          <p:nvPr/>
        </p:nvSpPr>
        <p:spPr>
          <a:xfrm>
            <a:off x="5587950"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342"/>
          <p:cNvSpPr/>
          <p:nvPr/>
        </p:nvSpPr>
        <p:spPr>
          <a:xfrm>
            <a:off x="663745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342"/>
          <p:cNvSpPr/>
          <p:nvPr/>
        </p:nvSpPr>
        <p:spPr>
          <a:xfrm>
            <a:off x="3041975" y="4327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342"/>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342"/>
          <p:cNvSpPr/>
          <p:nvPr/>
        </p:nvSpPr>
        <p:spPr>
          <a:xfrm>
            <a:off x="3420475" y="29892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342"/>
          <p:cNvSpPr/>
          <p:nvPr/>
        </p:nvSpPr>
        <p:spPr>
          <a:xfrm>
            <a:off x="21150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342"/>
          <p:cNvSpPr/>
          <p:nvPr/>
        </p:nvSpPr>
        <p:spPr>
          <a:xfrm>
            <a:off x="2115075" y="4608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342"/>
          <p:cNvSpPr/>
          <p:nvPr/>
        </p:nvSpPr>
        <p:spPr>
          <a:xfrm>
            <a:off x="1383700" y="411245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342"/>
          <p:cNvSpPr/>
          <p:nvPr/>
        </p:nvSpPr>
        <p:spPr>
          <a:xfrm>
            <a:off x="1134775" y="256837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342"/>
          <p:cNvSpPr/>
          <p:nvPr/>
        </p:nvSpPr>
        <p:spPr>
          <a:xfrm>
            <a:off x="2532638" y="30827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342"/>
          <p:cNvSpPr/>
          <p:nvPr/>
        </p:nvSpPr>
        <p:spPr>
          <a:xfrm>
            <a:off x="2858638" y="2356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342"/>
          <p:cNvSpPr/>
          <p:nvPr/>
        </p:nvSpPr>
        <p:spPr>
          <a:xfrm>
            <a:off x="1078975" y="19366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342"/>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342"/>
          <p:cNvSpPr/>
          <p:nvPr/>
        </p:nvSpPr>
        <p:spPr>
          <a:xfrm>
            <a:off x="7615875" y="3270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342"/>
          <p:cNvSpPr/>
          <p:nvPr/>
        </p:nvSpPr>
        <p:spPr>
          <a:xfrm>
            <a:off x="7550650"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342"/>
          <p:cNvSpPr/>
          <p:nvPr/>
        </p:nvSpPr>
        <p:spPr>
          <a:xfrm>
            <a:off x="800150" y="3634600"/>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342"/>
          <p:cNvSpPr/>
          <p:nvPr/>
        </p:nvSpPr>
        <p:spPr>
          <a:xfrm>
            <a:off x="1465675" y="33635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342"/>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342"/>
          <p:cNvSpPr/>
          <p:nvPr/>
        </p:nvSpPr>
        <p:spPr>
          <a:xfrm>
            <a:off x="6731225"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342"/>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342"/>
          <p:cNvSpPr/>
          <p:nvPr/>
        </p:nvSpPr>
        <p:spPr>
          <a:xfrm>
            <a:off x="700542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34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6946" name="Google Shape;6946;p342"/>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342"/>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1" name="Shape 6951"/>
        <p:cNvGrpSpPr/>
        <p:nvPr/>
      </p:nvGrpSpPr>
      <p:grpSpPr>
        <a:xfrm>
          <a:off x="0" y="0"/>
          <a:ext cx="0" cy="0"/>
          <a:chOff x="0" y="0"/>
          <a:chExt cx="0" cy="0"/>
        </a:xfrm>
      </p:grpSpPr>
      <p:sp>
        <p:nvSpPr>
          <p:cNvPr id="6952" name="Google Shape;6952;p343"/>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343"/>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343"/>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343"/>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343"/>
          <p:cNvSpPr/>
          <p:nvPr/>
        </p:nvSpPr>
        <p:spPr>
          <a:xfrm>
            <a:off x="45825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343"/>
          <p:cNvSpPr/>
          <p:nvPr/>
        </p:nvSpPr>
        <p:spPr>
          <a:xfrm>
            <a:off x="4700250" y="41449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343"/>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343"/>
          <p:cNvSpPr/>
          <p:nvPr/>
        </p:nvSpPr>
        <p:spPr>
          <a:xfrm>
            <a:off x="579660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343"/>
          <p:cNvSpPr/>
          <p:nvPr/>
        </p:nvSpPr>
        <p:spPr>
          <a:xfrm>
            <a:off x="430830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343"/>
          <p:cNvSpPr/>
          <p:nvPr/>
        </p:nvSpPr>
        <p:spPr>
          <a:xfrm>
            <a:off x="6166650"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343"/>
          <p:cNvSpPr/>
          <p:nvPr/>
        </p:nvSpPr>
        <p:spPr>
          <a:xfrm>
            <a:off x="60708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343"/>
          <p:cNvSpPr/>
          <p:nvPr/>
        </p:nvSpPr>
        <p:spPr>
          <a:xfrm>
            <a:off x="36946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343"/>
          <p:cNvSpPr/>
          <p:nvPr/>
        </p:nvSpPr>
        <p:spPr>
          <a:xfrm>
            <a:off x="691165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343"/>
          <p:cNvSpPr/>
          <p:nvPr/>
        </p:nvSpPr>
        <p:spPr>
          <a:xfrm>
            <a:off x="74679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343"/>
          <p:cNvSpPr/>
          <p:nvPr/>
        </p:nvSpPr>
        <p:spPr>
          <a:xfrm>
            <a:off x="3968875"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343"/>
          <p:cNvSpPr/>
          <p:nvPr/>
        </p:nvSpPr>
        <p:spPr>
          <a:xfrm>
            <a:off x="5587950"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343"/>
          <p:cNvSpPr/>
          <p:nvPr/>
        </p:nvSpPr>
        <p:spPr>
          <a:xfrm>
            <a:off x="663745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343"/>
          <p:cNvSpPr/>
          <p:nvPr/>
        </p:nvSpPr>
        <p:spPr>
          <a:xfrm>
            <a:off x="3041975" y="4327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343"/>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343"/>
          <p:cNvSpPr/>
          <p:nvPr/>
        </p:nvSpPr>
        <p:spPr>
          <a:xfrm>
            <a:off x="3420475" y="2989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343"/>
          <p:cNvSpPr/>
          <p:nvPr/>
        </p:nvSpPr>
        <p:spPr>
          <a:xfrm>
            <a:off x="21150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343"/>
          <p:cNvSpPr/>
          <p:nvPr/>
        </p:nvSpPr>
        <p:spPr>
          <a:xfrm>
            <a:off x="2115075" y="4608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343"/>
          <p:cNvSpPr/>
          <p:nvPr/>
        </p:nvSpPr>
        <p:spPr>
          <a:xfrm>
            <a:off x="1383700" y="4112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343"/>
          <p:cNvSpPr/>
          <p:nvPr/>
        </p:nvSpPr>
        <p:spPr>
          <a:xfrm>
            <a:off x="1134775"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343"/>
          <p:cNvSpPr/>
          <p:nvPr/>
        </p:nvSpPr>
        <p:spPr>
          <a:xfrm>
            <a:off x="2532638" y="30827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343"/>
          <p:cNvSpPr/>
          <p:nvPr/>
        </p:nvSpPr>
        <p:spPr>
          <a:xfrm>
            <a:off x="2858638" y="2356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343"/>
          <p:cNvSpPr/>
          <p:nvPr/>
        </p:nvSpPr>
        <p:spPr>
          <a:xfrm>
            <a:off x="1078975"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343"/>
          <p:cNvSpPr/>
          <p:nvPr/>
        </p:nvSpPr>
        <p:spPr>
          <a:xfrm>
            <a:off x="1975500" y="17645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343"/>
          <p:cNvSpPr/>
          <p:nvPr/>
        </p:nvSpPr>
        <p:spPr>
          <a:xfrm>
            <a:off x="7615875" y="3270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343"/>
          <p:cNvSpPr/>
          <p:nvPr/>
        </p:nvSpPr>
        <p:spPr>
          <a:xfrm>
            <a:off x="7550650"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343"/>
          <p:cNvSpPr/>
          <p:nvPr/>
        </p:nvSpPr>
        <p:spPr>
          <a:xfrm>
            <a:off x="800150" y="3634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343"/>
          <p:cNvSpPr/>
          <p:nvPr/>
        </p:nvSpPr>
        <p:spPr>
          <a:xfrm>
            <a:off x="1465675" y="33635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343"/>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343"/>
          <p:cNvSpPr/>
          <p:nvPr/>
        </p:nvSpPr>
        <p:spPr>
          <a:xfrm>
            <a:off x="6731225"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343"/>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343"/>
          <p:cNvSpPr/>
          <p:nvPr/>
        </p:nvSpPr>
        <p:spPr>
          <a:xfrm>
            <a:off x="700542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34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6989" name="Google Shape;6989;p343"/>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343"/>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4" name="Shape 6994"/>
        <p:cNvGrpSpPr/>
        <p:nvPr/>
      </p:nvGrpSpPr>
      <p:grpSpPr>
        <a:xfrm>
          <a:off x="0" y="0"/>
          <a:ext cx="0" cy="0"/>
          <a:chOff x="0" y="0"/>
          <a:chExt cx="0" cy="0"/>
        </a:xfrm>
      </p:grpSpPr>
      <p:sp>
        <p:nvSpPr>
          <p:cNvPr id="6995" name="Google Shape;6995;p344"/>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344"/>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344"/>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344"/>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344"/>
          <p:cNvSpPr/>
          <p:nvPr/>
        </p:nvSpPr>
        <p:spPr>
          <a:xfrm>
            <a:off x="45825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344"/>
          <p:cNvSpPr/>
          <p:nvPr/>
        </p:nvSpPr>
        <p:spPr>
          <a:xfrm>
            <a:off x="4700250" y="41449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344"/>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344"/>
          <p:cNvSpPr/>
          <p:nvPr/>
        </p:nvSpPr>
        <p:spPr>
          <a:xfrm>
            <a:off x="579660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344"/>
          <p:cNvSpPr/>
          <p:nvPr/>
        </p:nvSpPr>
        <p:spPr>
          <a:xfrm>
            <a:off x="430830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344"/>
          <p:cNvSpPr/>
          <p:nvPr/>
        </p:nvSpPr>
        <p:spPr>
          <a:xfrm>
            <a:off x="6166650"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344"/>
          <p:cNvSpPr/>
          <p:nvPr/>
        </p:nvSpPr>
        <p:spPr>
          <a:xfrm>
            <a:off x="60708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344"/>
          <p:cNvSpPr/>
          <p:nvPr/>
        </p:nvSpPr>
        <p:spPr>
          <a:xfrm>
            <a:off x="36946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344"/>
          <p:cNvSpPr/>
          <p:nvPr/>
        </p:nvSpPr>
        <p:spPr>
          <a:xfrm>
            <a:off x="691165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344"/>
          <p:cNvSpPr/>
          <p:nvPr/>
        </p:nvSpPr>
        <p:spPr>
          <a:xfrm>
            <a:off x="74679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344"/>
          <p:cNvSpPr/>
          <p:nvPr/>
        </p:nvSpPr>
        <p:spPr>
          <a:xfrm>
            <a:off x="3968875"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344"/>
          <p:cNvSpPr/>
          <p:nvPr/>
        </p:nvSpPr>
        <p:spPr>
          <a:xfrm>
            <a:off x="5587950"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344"/>
          <p:cNvSpPr/>
          <p:nvPr/>
        </p:nvSpPr>
        <p:spPr>
          <a:xfrm>
            <a:off x="663745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344"/>
          <p:cNvSpPr/>
          <p:nvPr/>
        </p:nvSpPr>
        <p:spPr>
          <a:xfrm>
            <a:off x="3041975" y="4327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344"/>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344"/>
          <p:cNvSpPr/>
          <p:nvPr/>
        </p:nvSpPr>
        <p:spPr>
          <a:xfrm>
            <a:off x="3420475" y="2989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344"/>
          <p:cNvSpPr/>
          <p:nvPr/>
        </p:nvSpPr>
        <p:spPr>
          <a:xfrm>
            <a:off x="21150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344"/>
          <p:cNvSpPr/>
          <p:nvPr/>
        </p:nvSpPr>
        <p:spPr>
          <a:xfrm>
            <a:off x="2115075" y="4608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344"/>
          <p:cNvSpPr/>
          <p:nvPr/>
        </p:nvSpPr>
        <p:spPr>
          <a:xfrm>
            <a:off x="1383700" y="4112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344"/>
          <p:cNvSpPr/>
          <p:nvPr/>
        </p:nvSpPr>
        <p:spPr>
          <a:xfrm>
            <a:off x="1134775"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344"/>
          <p:cNvSpPr/>
          <p:nvPr/>
        </p:nvSpPr>
        <p:spPr>
          <a:xfrm>
            <a:off x="2532638" y="30827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344"/>
          <p:cNvSpPr/>
          <p:nvPr/>
        </p:nvSpPr>
        <p:spPr>
          <a:xfrm>
            <a:off x="2858638" y="2356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344"/>
          <p:cNvSpPr/>
          <p:nvPr/>
        </p:nvSpPr>
        <p:spPr>
          <a:xfrm>
            <a:off x="1078975"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344"/>
          <p:cNvSpPr/>
          <p:nvPr/>
        </p:nvSpPr>
        <p:spPr>
          <a:xfrm>
            <a:off x="197550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344"/>
          <p:cNvSpPr/>
          <p:nvPr/>
        </p:nvSpPr>
        <p:spPr>
          <a:xfrm>
            <a:off x="7615875" y="3270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344"/>
          <p:cNvSpPr/>
          <p:nvPr/>
        </p:nvSpPr>
        <p:spPr>
          <a:xfrm>
            <a:off x="7550650"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344"/>
          <p:cNvSpPr/>
          <p:nvPr/>
        </p:nvSpPr>
        <p:spPr>
          <a:xfrm>
            <a:off x="800150" y="3634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344"/>
          <p:cNvSpPr/>
          <p:nvPr/>
        </p:nvSpPr>
        <p:spPr>
          <a:xfrm>
            <a:off x="1465675" y="33635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344"/>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344"/>
          <p:cNvSpPr/>
          <p:nvPr/>
        </p:nvSpPr>
        <p:spPr>
          <a:xfrm>
            <a:off x="6731225"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344"/>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344"/>
          <p:cNvSpPr/>
          <p:nvPr/>
        </p:nvSpPr>
        <p:spPr>
          <a:xfrm>
            <a:off x="700542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34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7032" name="Google Shape;7032;p344"/>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344"/>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7" name="Shape 7037"/>
        <p:cNvGrpSpPr/>
        <p:nvPr/>
      </p:nvGrpSpPr>
      <p:grpSpPr>
        <a:xfrm>
          <a:off x="0" y="0"/>
          <a:ext cx="0" cy="0"/>
          <a:chOff x="0" y="0"/>
          <a:chExt cx="0" cy="0"/>
        </a:xfrm>
      </p:grpSpPr>
      <p:sp>
        <p:nvSpPr>
          <p:cNvPr id="7038" name="Google Shape;7038;p345"/>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345"/>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345"/>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345"/>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345"/>
          <p:cNvSpPr/>
          <p:nvPr/>
        </p:nvSpPr>
        <p:spPr>
          <a:xfrm>
            <a:off x="45825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345"/>
          <p:cNvSpPr/>
          <p:nvPr/>
        </p:nvSpPr>
        <p:spPr>
          <a:xfrm>
            <a:off x="4700250" y="41449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345"/>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345"/>
          <p:cNvSpPr/>
          <p:nvPr/>
        </p:nvSpPr>
        <p:spPr>
          <a:xfrm>
            <a:off x="579660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345"/>
          <p:cNvSpPr/>
          <p:nvPr/>
        </p:nvSpPr>
        <p:spPr>
          <a:xfrm>
            <a:off x="430830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345"/>
          <p:cNvSpPr/>
          <p:nvPr/>
        </p:nvSpPr>
        <p:spPr>
          <a:xfrm>
            <a:off x="6166650"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345"/>
          <p:cNvSpPr/>
          <p:nvPr/>
        </p:nvSpPr>
        <p:spPr>
          <a:xfrm>
            <a:off x="60708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345"/>
          <p:cNvSpPr/>
          <p:nvPr/>
        </p:nvSpPr>
        <p:spPr>
          <a:xfrm>
            <a:off x="36946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345"/>
          <p:cNvSpPr/>
          <p:nvPr/>
        </p:nvSpPr>
        <p:spPr>
          <a:xfrm>
            <a:off x="691165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345"/>
          <p:cNvSpPr/>
          <p:nvPr/>
        </p:nvSpPr>
        <p:spPr>
          <a:xfrm>
            <a:off x="74679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345"/>
          <p:cNvSpPr/>
          <p:nvPr/>
        </p:nvSpPr>
        <p:spPr>
          <a:xfrm>
            <a:off x="3968875"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345"/>
          <p:cNvSpPr/>
          <p:nvPr/>
        </p:nvSpPr>
        <p:spPr>
          <a:xfrm>
            <a:off x="5587950"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345"/>
          <p:cNvSpPr/>
          <p:nvPr/>
        </p:nvSpPr>
        <p:spPr>
          <a:xfrm>
            <a:off x="663745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345"/>
          <p:cNvSpPr/>
          <p:nvPr/>
        </p:nvSpPr>
        <p:spPr>
          <a:xfrm>
            <a:off x="3041975" y="4327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345"/>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345"/>
          <p:cNvSpPr/>
          <p:nvPr/>
        </p:nvSpPr>
        <p:spPr>
          <a:xfrm>
            <a:off x="3420475" y="2989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345"/>
          <p:cNvSpPr/>
          <p:nvPr/>
        </p:nvSpPr>
        <p:spPr>
          <a:xfrm>
            <a:off x="21150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345"/>
          <p:cNvSpPr/>
          <p:nvPr/>
        </p:nvSpPr>
        <p:spPr>
          <a:xfrm>
            <a:off x="2115075" y="4608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345"/>
          <p:cNvSpPr/>
          <p:nvPr/>
        </p:nvSpPr>
        <p:spPr>
          <a:xfrm>
            <a:off x="1383700" y="4112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345"/>
          <p:cNvSpPr/>
          <p:nvPr/>
        </p:nvSpPr>
        <p:spPr>
          <a:xfrm>
            <a:off x="1134775"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345"/>
          <p:cNvSpPr/>
          <p:nvPr/>
        </p:nvSpPr>
        <p:spPr>
          <a:xfrm>
            <a:off x="2532638" y="30827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345"/>
          <p:cNvSpPr/>
          <p:nvPr/>
        </p:nvSpPr>
        <p:spPr>
          <a:xfrm>
            <a:off x="2858638" y="2356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345"/>
          <p:cNvSpPr/>
          <p:nvPr/>
        </p:nvSpPr>
        <p:spPr>
          <a:xfrm>
            <a:off x="1078975"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345"/>
          <p:cNvSpPr/>
          <p:nvPr/>
        </p:nvSpPr>
        <p:spPr>
          <a:xfrm>
            <a:off x="197550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345"/>
          <p:cNvSpPr/>
          <p:nvPr/>
        </p:nvSpPr>
        <p:spPr>
          <a:xfrm>
            <a:off x="7615875" y="3270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345"/>
          <p:cNvSpPr/>
          <p:nvPr/>
        </p:nvSpPr>
        <p:spPr>
          <a:xfrm>
            <a:off x="7550650"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345"/>
          <p:cNvSpPr/>
          <p:nvPr/>
        </p:nvSpPr>
        <p:spPr>
          <a:xfrm>
            <a:off x="800150" y="3634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345"/>
          <p:cNvSpPr/>
          <p:nvPr/>
        </p:nvSpPr>
        <p:spPr>
          <a:xfrm>
            <a:off x="1465675" y="33635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345"/>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345"/>
          <p:cNvSpPr/>
          <p:nvPr/>
        </p:nvSpPr>
        <p:spPr>
          <a:xfrm>
            <a:off x="6731225"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345"/>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345"/>
          <p:cNvSpPr/>
          <p:nvPr/>
        </p:nvSpPr>
        <p:spPr>
          <a:xfrm>
            <a:off x="700542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34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7075" name="Google Shape;7075;p345"/>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345"/>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345"/>
          <p:cNvSpPr txBox="1"/>
          <p:nvPr/>
        </p:nvSpPr>
        <p:spPr>
          <a:xfrm>
            <a:off x="2115075" y="148371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1" name="Shape 7081"/>
        <p:cNvGrpSpPr/>
        <p:nvPr/>
      </p:nvGrpSpPr>
      <p:grpSpPr>
        <a:xfrm>
          <a:off x="0" y="0"/>
          <a:ext cx="0" cy="0"/>
          <a:chOff x="0" y="0"/>
          <a:chExt cx="0" cy="0"/>
        </a:xfrm>
      </p:grpSpPr>
      <p:sp>
        <p:nvSpPr>
          <p:cNvPr id="7082" name="Google Shape;7082;p346"/>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346"/>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346"/>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346"/>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346"/>
          <p:cNvSpPr/>
          <p:nvPr/>
        </p:nvSpPr>
        <p:spPr>
          <a:xfrm>
            <a:off x="45825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346"/>
          <p:cNvSpPr/>
          <p:nvPr/>
        </p:nvSpPr>
        <p:spPr>
          <a:xfrm>
            <a:off x="4700250" y="41449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346"/>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346"/>
          <p:cNvSpPr/>
          <p:nvPr/>
        </p:nvSpPr>
        <p:spPr>
          <a:xfrm>
            <a:off x="579660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346"/>
          <p:cNvSpPr/>
          <p:nvPr/>
        </p:nvSpPr>
        <p:spPr>
          <a:xfrm>
            <a:off x="430830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346"/>
          <p:cNvSpPr/>
          <p:nvPr/>
        </p:nvSpPr>
        <p:spPr>
          <a:xfrm>
            <a:off x="6166650"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346"/>
          <p:cNvSpPr/>
          <p:nvPr/>
        </p:nvSpPr>
        <p:spPr>
          <a:xfrm>
            <a:off x="60708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346"/>
          <p:cNvSpPr/>
          <p:nvPr/>
        </p:nvSpPr>
        <p:spPr>
          <a:xfrm>
            <a:off x="36946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346"/>
          <p:cNvSpPr/>
          <p:nvPr/>
        </p:nvSpPr>
        <p:spPr>
          <a:xfrm>
            <a:off x="691165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346"/>
          <p:cNvSpPr/>
          <p:nvPr/>
        </p:nvSpPr>
        <p:spPr>
          <a:xfrm>
            <a:off x="74679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346"/>
          <p:cNvSpPr/>
          <p:nvPr/>
        </p:nvSpPr>
        <p:spPr>
          <a:xfrm>
            <a:off x="3968875"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346"/>
          <p:cNvSpPr/>
          <p:nvPr/>
        </p:nvSpPr>
        <p:spPr>
          <a:xfrm>
            <a:off x="5587950"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346"/>
          <p:cNvSpPr/>
          <p:nvPr/>
        </p:nvSpPr>
        <p:spPr>
          <a:xfrm>
            <a:off x="663745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346"/>
          <p:cNvSpPr/>
          <p:nvPr/>
        </p:nvSpPr>
        <p:spPr>
          <a:xfrm>
            <a:off x="3041975" y="4327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346"/>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346"/>
          <p:cNvSpPr/>
          <p:nvPr/>
        </p:nvSpPr>
        <p:spPr>
          <a:xfrm>
            <a:off x="3420475" y="2989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346"/>
          <p:cNvSpPr/>
          <p:nvPr/>
        </p:nvSpPr>
        <p:spPr>
          <a:xfrm>
            <a:off x="21150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346"/>
          <p:cNvSpPr/>
          <p:nvPr/>
        </p:nvSpPr>
        <p:spPr>
          <a:xfrm>
            <a:off x="2115075" y="4608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346"/>
          <p:cNvSpPr/>
          <p:nvPr/>
        </p:nvSpPr>
        <p:spPr>
          <a:xfrm>
            <a:off x="1383700" y="4112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346"/>
          <p:cNvSpPr/>
          <p:nvPr/>
        </p:nvSpPr>
        <p:spPr>
          <a:xfrm>
            <a:off x="1134775"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346"/>
          <p:cNvSpPr/>
          <p:nvPr/>
        </p:nvSpPr>
        <p:spPr>
          <a:xfrm>
            <a:off x="2532638" y="30827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346"/>
          <p:cNvSpPr/>
          <p:nvPr/>
        </p:nvSpPr>
        <p:spPr>
          <a:xfrm>
            <a:off x="2858638" y="2356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346"/>
          <p:cNvSpPr/>
          <p:nvPr/>
        </p:nvSpPr>
        <p:spPr>
          <a:xfrm>
            <a:off x="1078975"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346"/>
          <p:cNvSpPr/>
          <p:nvPr/>
        </p:nvSpPr>
        <p:spPr>
          <a:xfrm>
            <a:off x="197550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346"/>
          <p:cNvSpPr/>
          <p:nvPr/>
        </p:nvSpPr>
        <p:spPr>
          <a:xfrm>
            <a:off x="7615875" y="3270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346"/>
          <p:cNvSpPr/>
          <p:nvPr/>
        </p:nvSpPr>
        <p:spPr>
          <a:xfrm>
            <a:off x="7550650"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346"/>
          <p:cNvSpPr/>
          <p:nvPr/>
        </p:nvSpPr>
        <p:spPr>
          <a:xfrm>
            <a:off x="800150" y="3634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346"/>
          <p:cNvSpPr/>
          <p:nvPr/>
        </p:nvSpPr>
        <p:spPr>
          <a:xfrm>
            <a:off x="1465675" y="33635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346"/>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346"/>
          <p:cNvSpPr/>
          <p:nvPr/>
        </p:nvSpPr>
        <p:spPr>
          <a:xfrm>
            <a:off x="6731225"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346"/>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346"/>
          <p:cNvSpPr/>
          <p:nvPr/>
        </p:nvSpPr>
        <p:spPr>
          <a:xfrm>
            <a:off x="700542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34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7119" name="Google Shape;7119;p346"/>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346"/>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346"/>
          <p:cNvSpPr txBox="1"/>
          <p:nvPr/>
        </p:nvSpPr>
        <p:spPr>
          <a:xfrm>
            <a:off x="2115075" y="148371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cxnSp>
        <p:nvCxnSpPr>
          <p:cNvPr id="7122" name="Google Shape;7122;p346"/>
          <p:cNvCxnSpPr>
            <a:stCxn id="7109" idx="4"/>
            <a:endCxn id="7113" idx="0"/>
          </p:cNvCxnSpPr>
          <p:nvPr/>
        </p:nvCxnSpPr>
        <p:spPr>
          <a:xfrm flipH="1">
            <a:off x="1602900" y="2045325"/>
            <a:ext cx="509700" cy="1318200"/>
          </a:xfrm>
          <a:prstGeom prst="straightConnector1">
            <a:avLst/>
          </a:prstGeom>
          <a:noFill/>
          <a:ln cap="flat" cmpd="sng" w="19050">
            <a:solidFill>
              <a:schemeClr val="dk2"/>
            </a:solidFill>
            <a:prstDash val="solid"/>
            <a:round/>
            <a:headEnd len="med" w="med" type="none"/>
            <a:tailEnd len="med" w="med" type="triangle"/>
          </a:ln>
        </p:spPr>
      </p:cxnSp>
      <p:cxnSp>
        <p:nvCxnSpPr>
          <p:cNvPr id="7123" name="Google Shape;7123;p346"/>
          <p:cNvCxnSpPr>
            <a:stCxn id="7109" idx="5"/>
            <a:endCxn id="7107" idx="1"/>
          </p:cNvCxnSpPr>
          <p:nvPr/>
        </p:nvCxnSpPr>
        <p:spPr>
          <a:xfrm>
            <a:off x="2209544" y="2004203"/>
            <a:ext cx="689100" cy="393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1"/>
          <p:cNvSpPr txBox="1"/>
          <p:nvPr>
            <p:ph type="ctrTitle"/>
          </p:nvPr>
        </p:nvSpPr>
        <p:spPr>
          <a:xfrm>
            <a:off x="685800" y="1783949"/>
            <a:ext cx="7772400" cy="157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but… distributed computing is hard </a:t>
            </a:r>
            <a:endParaRPr>
              <a:latin typeface="Calibri"/>
              <a:ea typeface="Calibri"/>
              <a:cs typeface="Calibri"/>
              <a:sym typeface="Calibri"/>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7" name="Shape 7127"/>
        <p:cNvGrpSpPr/>
        <p:nvPr/>
      </p:nvGrpSpPr>
      <p:grpSpPr>
        <a:xfrm>
          <a:off x="0" y="0"/>
          <a:ext cx="0" cy="0"/>
          <a:chOff x="0" y="0"/>
          <a:chExt cx="0" cy="0"/>
        </a:xfrm>
      </p:grpSpPr>
      <p:sp>
        <p:nvSpPr>
          <p:cNvPr id="7128" name="Google Shape;7128;p347"/>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347"/>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347"/>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347"/>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347"/>
          <p:cNvSpPr/>
          <p:nvPr/>
        </p:nvSpPr>
        <p:spPr>
          <a:xfrm>
            <a:off x="45825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347"/>
          <p:cNvSpPr/>
          <p:nvPr/>
        </p:nvSpPr>
        <p:spPr>
          <a:xfrm>
            <a:off x="4700250" y="41449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347"/>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347"/>
          <p:cNvSpPr/>
          <p:nvPr/>
        </p:nvSpPr>
        <p:spPr>
          <a:xfrm>
            <a:off x="579660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347"/>
          <p:cNvSpPr/>
          <p:nvPr/>
        </p:nvSpPr>
        <p:spPr>
          <a:xfrm>
            <a:off x="430830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347"/>
          <p:cNvSpPr/>
          <p:nvPr/>
        </p:nvSpPr>
        <p:spPr>
          <a:xfrm>
            <a:off x="6166650"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347"/>
          <p:cNvSpPr/>
          <p:nvPr/>
        </p:nvSpPr>
        <p:spPr>
          <a:xfrm>
            <a:off x="60708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347"/>
          <p:cNvSpPr/>
          <p:nvPr/>
        </p:nvSpPr>
        <p:spPr>
          <a:xfrm>
            <a:off x="36946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347"/>
          <p:cNvSpPr/>
          <p:nvPr/>
        </p:nvSpPr>
        <p:spPr>
          <a:xfrm>
            <a:off x="691165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347"/>
          <p:cNvSpPr/>
          <p:nvPr/>
        </p:nvSpPr>
        <p:spPr>
          <a:xfrm>
            <a:off x="74679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347"/>
          <p:cNvSpPr/>
          <p:nvPr/>
        </p:nvSpPr>
        <p:spPr>
          <a:xfrm>
            <a:off x="3968875"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347"/>
          <p:cNvSpPr/>
          <p:nvPr/>
        </p:nvSpPr>
        <p:spPr>
          <a:xfrm>
            <a:off x="5587950"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347"/>
          <p:cNvSpPr/>
          <p:nvPr/>
        </p:nvSpPr>
        <p:spPr>
          <a:xfrm>
            <a:off x="663745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347"/>
          <p:cNvSpPr/>
          <p:nvPr/>
        </p:nvSpPr>
        <p:spPr>
          <a:xfrm>
            <a:off x="3041975" y="4327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347"/>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347"/>
          <p:cNvSpPr/>
          <p:nvPr/>
        </p:nvSpPr>
        <p:spPr>
          <a:xfrm>
            <a:off x="3420475" y="2989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347"/>
          <p:cNvSpPr/>
          <p:nvPr/>
        </p:nvSpPr>
        <p:spPr>
          <a:xfrm>
            <a:off x="21150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347"/>
          <p:cNvSpPr/>
          <p:nvPr/>
        </p:nvSpPr>
        <p:spPr>
          <a:xfrm>
            <a:off x="2115075" y="4608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347"/>
          <p:cNvSpPr/>
          <p:nvPr/>
        </p:nvSpPr>
        <p:spPr>
          <a:xfrm>
            <a:off x="1383700" y="4112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347"/>
          <p:cNvSpPr/>
          <p:nvPr/>
        </p:nvSpPr>
        <p:spPr>
          <a:xfrm>
            <a:off x="1134775"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347"/>
          <p:cNvSpPr/>
          <p:nvPr/>
        </p:nvSpPr>
        <p:spPr>
          <a:xfrm>
            <a:off x="2532638" y="30827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347"/>
          <p:cNvSpPr/>
          <p:nvPr/>
        </p:nvSpPr>
        <p:spPr>
          <a:xfrm>
            <a:off x="1078975"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347"/>
          <p:cNvSpPr/>
          <p:nvPr/>
        </p:nvSpPr>
        <p:spPr>
          <a:xfrm>
            <a:off x="197550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347"/>
          <p:cNvSpPr/>
          <p:nvPr/>
        </p:nvSpPr>
        <p:spPr>
          <a:xfrm>
            <a:off x="7615875" y="3270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347"/>
          <p:cNvSpPr/>
          <p:nvPr/>
        </p:nvSpPr>
        <p:spPr>
          <a:xfrm>
            <a:off x="7550650"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347"/>
          <p:cNvSpPr/>
          <p:nvPr/>
        </p:nvSpPr>
        <p:spPr>
          <a:xfrm>
            <a:off x="800150" y="3634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347"/>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347"/>
          <p:cNvSpPr/>
          <p:nvPr/>
        </p:nvSpPr>
        <p:spPr>
          <a:xfrm>
            <a:off x="6731225"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347"/>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347"/>
          <p:cNvSpPr/>
          <p:nvPr/>
        </p:nvSpPr>
        <p:spPr>
          <a:xfrm>
            <a:off x="700542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347"/>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7163" name="Google Shape;7163;p347"/>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347"/>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347"/>
          <p:cNvSpPr txBox="1"/>
          <p:nvPr/>
        </p:nvSpPr>
        <p:spPr>
          <a:xfrm>
            <a:off x="2115075" y="1483713"/>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cxnSp>
        <p:nvCxnSpPr>
          <p:cNvPr id="7166" name="Google Shape;7166;p347"/>
          <p:cNvCxnSpPr>
            <a:stCxn id="7154" idx="4"/>
            <a:endCxn id="7167" idx="0"/>
          </p:cNvCxnSpPr>
          <p:nvPr/>
        </p:nvCxnSpPr>
        <p:spPr>
          <a:xfrm flipH="1">
            <a:off x="1602900" y="2045325"/>
            <a:ext cx="509700" cy="1318200"/>
          </a:xfrm>
          <a:prstGeom prst="straightConnector1">
            <a:avLst/>
          </a:prstGeom>
          <a:noFill/>
          <a:ln cap="flat" cmpd="sng" w="19050">
            <a:solidFill>
              <a:schemeClr val="dk2"/>
            </a:solidFill>
            <a:prstDash val="solid"/>
            <a:round/>
            <a:headEnd len="med" w="med" type="none"/>
            <a:tailEnd len="med" w="med" type="triangle"/>
          </a:ln>
        </p:spPr>
      </p:cxnSp>
      <p:cxnSp>
        <p:nvCxnSpPr>
          <p:cNvPr id="7168" name="Google Shape;7168;p347"/>
          <p:cNvCxnSpPr>
            <a:stCxn id="7154" idx="5"/>
            <a:endCxn id="7169" idx="1"/>
          </p:cNvCxnSpPr>
          <p:nvPr/>
        </p:nvCxnSpPr>
        <p:spPr>
          <a:xfrm>
            <a:off x="2209544" y="2004203"/>
            <a:ext cx="689100" cy="393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3" name="Shape 7173"/>
        <p:cNvGrpSpPr/>
        <p:nvPr/>
      </p:nvGrpSpPr>
      <p:grpSpPr>
        <a:xfrm>
          <a:off x="0" y="0"/>
          <a:ext cx="0" cy="0"/>
          <a:chOff x="0" y="0"/>
          <a:chExt cx="0" cy="0"/>
        </a:xfrm>
      </p:grpSpPr>
      <p:sp>
        <p:nvSpPr>
          <p:cNvPr id="7174" name="Google Shape;7174;p348"/>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348"/>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348"/>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348"/>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348"/>
          <p:cNvSpPr/>
          <p:nvPr/>
        </p:nvSpPr>
        <p:spPr>
          <a:xfrm>
            <a:off x="45825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348"/>
          <p:cNvSpPr/>
          <p:nvPr/>
        </p:nvSpPr>
        <p:spPr>
          <a:xfrm>
            <a:off x="4700250" y="41449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348"/>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348"/>
          <p:cNvSpPr/>
          <p:nvPr/>
        </p:nvSpPr>
        <p:spPr>
          <a:xfrm>
            <a:off x="579660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348"/>
          <p:cNvSpPr/>
          <p:nvPr/>
        </p:nvSpPr>
        <p:spPr>
          <a:xfrm>
            <a:off x="430830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348"/>
          <p:cNvSpPr/>
          <p:nvPr/>
        </p:nvSpPr>
        <p:spPr>
          <a:xfrm>
            <a:off x="6166650"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348"/>
          <p:cNvSpPr/>
          <p:nvPr/>
        </p:nvSpPr>
        <p:spPr>
          <a:xfrm>
            <a:off x="60708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348"/>
          <p:cNvSpPr/>
          <p:nvPr/>
        </p:nvSpPr>
        <p:spPr>
          <a:xfrm>
            <a:off x="36946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348"/>
          <p:cNvSpPr/>
          <p:nvPr/>
        </p:nvSpPr>
        <p:spPr>
          <a:xfrm>
            <a:off x="691165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348"/>
          <p:cNvSpPr/>
          <p:nvPr/>
        </p:nvSpPr>
        <p:spPr>
          <a:xfrm>
            <a:off x="74679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348"/>
          <p:cNvSpPr/>
          <p:nvPr/>
        </p:nvSpPr>
        <p:spPr>
          <a:xfrm>
            <a:off x="3968875"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348"/>
          <p:cNvSpPr/>
          <p:nvPr/>
        </p:nvSpPr>
        <p:spPr>
          <a:xfrm>
            <a:off x="5587950"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348"/>
          <p:cNvSpPr/>
          <p:nvPr/>
        </p:nvSpPr>
        <p:spPr>
          <a:xfrm>
            <a:off x="663745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348"/>
          <p:cNvSpPr/>
          <p:nvPr/>
        </p:nvSpPr>
        <p:spPr>
          <a:xfrm>
            <a:off x="3041975" y="4327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348"/>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348"/>
          <p:cNvSpPr/>
          <p:nvPr/>
        </p:nvSpPr>
        <p:spPr>
          <a:xfrm>
            <a:off x="3420475" y="2989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348"/>
          <p:cNvSpPr/>
          <p:nvPr/>
        </p:nvSpPr>
        <p:spPr>
          <a:xfrm>
            <a:off x="21150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348"/>
          <p:cNvSpPr/>
          <p:nvPr/>
        </p:nvSpPr>
        <p:spPr>
          <a:xfrm>
            <a:off x="2115075" y="4608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348"/>
          <p:cNvSpPr/>
          <p:nvPr/>
        </p:nvSpPr>
        <p:spPr>
          <a:xfrm>
            <a:off x="1383700" y="4112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348"/>
          <p:cNvSpPr/>
          <p:nvPr/>
        </p:nvSpPr>
        <p:spPr>
          <a:xfrm>
            <a:off x="1134775"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348"/>
          <p:cNvSpPr/>
          <p:nvPr/>
        </p:nvSpPr>
        <p:spPr>
          <a:xfrm>
            <a:off x="2532638" y="30827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348"/>
          <p:cNvSpPr/>
          <p:nvPr/>
        </p:nvSpPr>
        <p:spPr>
          <a:xfrm>
            <a:off x="1078975"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348"/>
          <p:cNvSpPr/>
          <p:nvPr/>
        </p:nvSpPr>
        <p:spPr>
          <a:xfrm>
            <a:off x="197550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348"/>
          <p:cNvSpPr/>
          <p:nvPr/>
        </p:nvSpPr>
        <p:spPr>
          <a:xfrm>
            <a:off x="7615875" y="3270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348"/>
          <p:cNvSpPr/>
          <p:nvPr/>
        </p:nvSpPr>
        <p:spPr>
          <a:xfrm>
            <a:off x="7550650"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348"/>
          <p:cNvSpPr/>
          <p:nvPr/>
        </p:nvSpPr>
        <p:spPr>
          <a:xfrm>
            <a:off x="800150" y="3634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348"/>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348"/>
          <p:cNvSpPr/>
          <p:nvPr/>
        </p:nvSpPr>
        <p:spPr>
          <a:xfrm>
            <a:off x="6731225"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348"/>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348"/>
          <p:cNvSpPr/>
          <p:nvPr/>
        </p:nvSpPr>
        <p:spPr>
          <a:xfrm>
            <a:off x="700542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348"/>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auto-scaling</a:t>
            </a:r>
            <a:endParaRPr>
              <a:latin typeface="Calibri"/>
              <a:ea typeface="Calibri"/>
              <a:cs typeface="Calibri"/>
              <a:sym typeface="Calibri"/>
            </a:endParaRPr>
          </a:p>
        </p:txBody>
      </p:sp>
      <p:sp>
        <p:nvSpPr>
          <p:cNvPr id="7209" name="Google Shape;7209;p348"/>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348"/>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4" name="Shape 7214"/>
        <p:cNvGrpSpPr/>
        <p:nvPr/>
      </p:nvGrpSpPr>
      <p:grpSpPr>
        <a:xfrm>
          <a:off x="0" y="0"/>
          <a:ext cx="0" cy="0"/>
          <a:chOff x="0" y="0"/>
          <a:chExt cx="0" cy="0"/>
        </a:xfrm>
      </p:grpSpPr>
      <p:sp>
        <p:nvSpPr>
          <p:cNvPr id="7215" name="Google Shape;7215;p349"/>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Calibri"/>
                <a:ea typeface="Calibri"/>
                <a:cs typeface="Calibri"/>
                <a:sym typeface="Calibri"/>
              </a:rPr>
              <a:t>with gossip, we can make decisions based on density and “liveness”</a:t>
            </a:r>
            <a:endParaRPr>
              <a:solidFill>
                <a:srgbClr val="000000"/>
              </a:solidFill>
              <a:latin typeface="Calibri"/>
              <a:ea typeface="Calibri"/>
              <a:cs typeface="Calibri"/>
              <a:sym typeface="Calibri"/>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9" name="Shape 7219"/>
        <p:cNvGrpSpPr/>
        <p:nvPr/>
      </p:nvGrpSpPr>
      <p:grpSpPr>
        <a:xfrm>
          <a:off x="0" y="0"/>
          <a:ext cx="0" cy="0"/>
          <a:chOff x="0" y="0"/>
          <a:chExt cx="0" cy="0"/>
        </a:xfrm>
      </p:grpSpPr>
      <p:sp>
        <p:nvSpPr>
          <p:cNvPr id="7220" name="Google Shape;7220;p350"/>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Calibri"/>
                <a:ea typeface="Calibri"/>
                <a:cs typeface="Calibri"/>
                <a:sym typeface="Calibri"/>
              </a:rPr>
              <a:t>ok, but scale-free...</a:t>
            </a:r>
            <a:endParaRPr>
              <a:solidFill>
                <a:srgbClr val="000000"/>
              </a:solidFill>
              <a:latin typeface="Calibri"/>
              <a:ea typeface="Calibri"/>
              <a:cs typeface="Calibri"/>
              <a:sym typeface="Calibri"/>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4" name="Shape 7224"/>
        <p:cNvGrpSpPr/>
        <p:nvPr/>
      </p:nvGrpSpPr>
      <p:grpSpPr>
        <a:xfrm>
          <a:off x="0" y="0"/>
          <a:ext cx="0" cy="0"/>
          <a:chOff x="0" y="0"/>
          <a:chExt cx="0" cy="0"/>
        </a:xfrm>
      </p:grpSpPr>
      <p:sp>
        <p:nvSpPr>
          <p:cNvPr id="7225" name="Google Shape;7225;p351"/>
          <p:cNvSpPr/>
          <p:nvPr/>
        </p:nvSpPr>
        <p:spPr>
          <a:xfrm>
            <a:off x="2872025" y="1655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351"/>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351"/>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351"/>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351"/>
          <p:cNvSpPr/>
          <p:nvPr/>
        </p:nvSpPr>
        <p:spPr>
          <a:xfrm>
            <a:off x="45825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351"/>
          <p:cNvSpPr/>
          <p:nvPr/>
        </p:nvSpPr>
        <p:spPr>
          <a:xfrm>
            <a:off x="4700250" y="41449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351"/>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351"/>
          <p:cNvSpPr/>
          <p:nvPr/>
        </p:nvSpPr>
        <p:spPr>
          <a:xfrm>
            <a:off x="579660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351"/>
          <p:cNvSpPr/>
          <p:nvPr/>
        </p:nvSpPr>
        <p:spPr>
          <a:xfrm>
            <a:off x="430830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351"/>
          <p:cNvSpPr/>
          <p:nvPr/>
        </p:nvSpPr>
        <p:spPr>
          <a:xfrm>
            <a:off x="6166650"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351"/>
          <p:cNvSpPr/>
          <p:nvPr/>
        </p:nvSpPr>
        <p:spPr>
          <a:xfrm>
            <a:off x="60708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351"/>
          <p:cNvSpPr/>
          <p:nvPr/>
        </p:nvSpPr>
        <p:spPr>
          <a:xfrm>
            <a:off x="36946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351"/>
          <p:cNvSpPr/>
          <p:nvPr/>
        </p:nvSpPr>
        <p:spPr>
          <a:xfrm>
            <a:off x="691165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351"/>
          <p:cNvSpPr/>
          <p:nvPr/>
        </p:nvSpPr>
        <p:spPr>
          <a:xfrm>
            <a:off x="74679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351"/>
          <p:cNvSpPr/>
          <p:nvPr/>
        </p:nvSpPr>
        <p:spPr>
          <a:xfrm>
            <a:off x="3968875"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351"/>
          <p:cNvSpPr/>
          <p:nvPr/>
        </p:nvSpPr>
        <p:spPr>
          <a:xfrm>
            <a:off x="5587950"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351"/>
          <p:cNvSpPr/>
          <p:nvPr/>
        </p:nvSpPr>
        <p:spPr>
          <a:xfrm>
            <a:off x="663745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351"/>
          <p:cNvSpPr/>
          <p:nvPr/>
        </p:nvSpPr>
        <p:spPr>
          <a:xfrm>
            <a:off x="3041975" y="4327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351"/>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351"/>
          <p:cNvSpPr/>
          <p:nvPr/>
        </p:nvSpPr>
        <p:spPr>
          <a:xfrm>
            <a:off x="3420475" y="2989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351"/>
          <p:cNvSpPr/>
          <p:nvPr/>
        </p:nvSpPr>
        <p:spPr>
          <a:xfrm>
            <a:off x="21150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351"/>
          <p:cNvSpPr/>
          <p:nvPr/>
        </p:nvSpPr>
        <p:spPr>
          <a:xfrm>
            <a:off x="2115075" y="4608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351"/>
          <p:cNvSpPr/>
          <p:nvPr/>
        </p:nvSpPr>
        <p:spPr>
          <a:xfrm>
            <a:off x="1383700" y="4112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351"/>
          <p:cNvSpPr/>
          <p:nvPr/>
        </p:nvSpPr>
        <p:spPr>
          <a:xfrm>
            <a:off x="1134775"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351"/>
          <p:cNvSpPr/>
          <p:nvPr/>
        </p:nvSpPr>
        <p:spPr>
          <a:xfrm>
            <a:off x="2532638" y="30827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351"/>
          <p:cNvSpPr/>
          <p:nvPr/>
        </p:nvSpPr>
        <p:spPr>
          <a:xfrm>
            <a:off x="1078975"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351"/>
          <p:cNvSpPr/>
          <p:nvPr/>
        </p:nvSpPr>
        <p:spPr>
          <a:xfrm>
            <a:off x="197550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351"/>
          <p:cNvSpPr/>
          <p:nvPr/>
        </p:nvSpPr>
        <p:spPr>
          <a:xfrm>
            <a:off x="7615875" y="3270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351"/>
          <p:cNvSpPr/>
          <p:nvPr/>
        </p:nvSpPr>
        <p:spPr>
          <a:xfrm>
            <a:off x="7550650"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351"/>
          <p:cNvSpPr/>
          <p:nvPr/>
        </p:nvSpPr>
        <p:spPr>
          <a:xfrm>
            <a:off x="800150" y="3634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351"/>
          <p:cNvSpPr/>
          <p:nvPr/>
        </p:nvSpPr>
        <p:spPr>
          <a:xfrm>
            <a:off x="1996713"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351"/>
          <p:cNvSpPr/>
          <p:nvPr/>
        </p:nvSpPr>
        <p:spPr>
          <a:xfrm>
            <a:off x="6731225"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351"/>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351"/>
          <p:cNvSpPr/>
          <p:nvPr/>
        </p:nvSpPr>
        <p:spPr>
          <a:xfrm>
            <a:off x="700542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35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260" name="Google Shape;7260;p351"/>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351"/>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5" name="Shape 7265"/>
        <p:cNvGrpSpPr/>
        <p:nvPr/>
      </p:nvGrpSpPr>
      <p:grpSpPr>
        <a:xfrm>
          <a:off x="0" y="0"/>
          <a:ext cx="0" cy="0"/>
          <a:chOff x="0" y="0"/>
          <a:chExt cx="0" cy="0"/>
        </a:xfrm>
      </p:grpSpPr>
      <p:sp>
        <p:nvSpPr>
          <p:cNvPr id="7266" name="Google Shape;7266;p352"/>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352"/>
          <p:cNvSpPr/>
          <p:nvPr/>
        </p:nvSpPr>
        <p:spPr>
          <a:xfrm>
            <a:off x="5152650" y="3449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352"/>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352"/>
          <p:cNvSpPr/>
          <p:nvPr/>
        </p:nvSpPr>
        <p:spPr>
          <a:xfrm>
            <a:off x="45825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352"/>
          <p:cNvSpPr/>
          <p:nvPr/>
        </p:nvSpPr>
        <p:spPr>
          <a:xfrm>
            <a:off x="4700250" y="41449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352"/>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352"/>
          <p:cNvSpPr/>
          <p:nvPr/>
        </p:nvSpPr>
        <p:spPr>
          <a:xfrm>
            <a:off x="579660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352"/>
          <p:cNvSpPr/>
          <p:nvPr/>
        </p:nvSpPr>
        <p:spPr>
          <a:xfrm>
            <a:off x="430830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352"/>
          <p:cNvSpPr/>
          <p:nvPr/>
        </p:nvSpPr>
        <p:spPr>
          <a:xfrm>
            <a:off x="6166650" y="19366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352"/>
          <p:cNvSpPr/>
          <p:nvPr/>
        </p:nvSpPr>
        <p:spPr>
          <a:xfrm>
            <a:off x="60708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352"/>
          <p:cNvSpPr/>
          <p:nvPr/>
        </p:nvSpPr>
        <p:spPr>
          <a:xfrm>
            <a:off x="36946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352"/>
          <p:cNvSpPr/>
          <p:nvPr/>
        </p:nvSpPr>
        <p:spPr>
          <a:xfrm>
            <a:off x="691165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352"/>
          <p:cNvSpPr/>
          <p:nvPr/>
        </p:nvSpPr>
        <p:spPr>
          <a:xfrm>
            <a:off x="74679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352"/>
          <p:cNvSpPr/>
          <p:nvPr/>
        </p:nvSpPr>
        <p:spPr>
          <a:xfrm>
            <a:off x="3968875"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352"/>
          <p:cNvSpPr/>
          <p:nvPr/>
        </p:nvSpPr>
        <p:spPr>
          <a:xfrm>
            <a:off x="5587950"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352"/>
          <p:cNvSpPr/>
          <p:nvPr/>
        </p:nvSpPr>
        <p:spPr>
          <a:xfrm>
            <a:off x="663745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352"/>
          <p:cNvSpPr/>
          <p:nvPr/>
        </p:nvSpPr>
        <p:spPr>
          <a:xfrm>
            <a:off x="3041975" y="4327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352"/>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352"/>
          <p:cNvSpPr/>
          <p:nvPr/>
        </p:nvSpPr>
        <p:spPr>
          <a:xfrm>
            <a:off x="3420475" y="2989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352"/>
          <p:cNvSpPr/>
          <p:nvPr/>
        </p:nvSpPr>
        <p:spPr>
          <a:xfrm>
            <a:off x="21150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352"/>
          <p:cNvSpPr/>
          <p:nvPr/>
        </p:nvSpPr>
        <p:spPr>
          <a:xfrm>
            <a:off x="1383700" y="4112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352"/>
          <p:cNvSpPr/>
          <p:nvPr/>
        </p:nvSpPr>
        <p:spPr>
          <a:xfrm>
            <a:off x="7615875" y="3270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352"/>
          <p:cNvSpPr/>
          <p:nvPr/>
        </p:nvSpPr>
        <p:spPr>
          <a:xfrm>
            <a:off x="7550650"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352"/>
          <p:cNvSpPr/>
          <p:nvPr/>
        </p:nvSpPr>
        <p:spPr>
          <a:xfrm>
            <a:off x="800150" y="36346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352"/>
          <p:cNvSpPr/>
          <p:nvPr/>
        </p:nvSpPr>
        <p:spPr>
          <a:xfrm>
            <a:off x="6731225" y="2503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352"/>
          <p:cNvSpPr/>
          <p:nvPr/>
        </p:nvSpPr>
        <p:spPr>
          <a:xfrm>
            <a:off x="4974450" y="28491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352"/>
          <p:cNvSpPr/>
          <p:nvPr/>
        </p:nvSpPr>
        <p:spPr>
          <a:xfrm>
            <a:off x="700542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35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294" name="Google Shape;7294;p352"/>
          <p:cNvSpPr/>
          <p:nvPr/>
        </p:nvSpPr>
        <p:spPr>
          <a:xfrm>
            <a:off x="5653163"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352"/>
          <p:cNvSpPr/>
          <p:nvPr/>
        </p:nvSpPr>
        <p:spPr>
          <a:xfrm>
            <a:off x="3968875" y="264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352"/>
          <p:cNvSpPr/>
          <p:nvPr/>
        </p:nvSpPr>
        <p:spPr>
          <a:xfrm>
            <a:off x="1078975" y="19366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352"/>
          <p:cNvSpPr/>
          <p:nvPr/>
        </p:nvSpPr>
        <p:spPr>
          <a:xfrm>
            <a:off x="1206525" y="256837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352"/>
          <p:cNvSpPr/>
          <p:nvPr/>
        </p:nvSpPr>
        <p:spPr>
          <a:xfrm>
            <a:off x="1975500" y="2431350"/>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352"/>
          <p:cNvSpPr/>
          <p:nvPr/>
        </p:nvSpPr>
        <p:spPr>
          <a:xfrm>
            <a:off x="1975500" y="17645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352"/>
          <p:cNvSpPr/>
          <p:nvPr/>
        </p:nvSpPr>
        <p:spPr>
          <a:xfrm>
            <a:off x="2865588" y="1592638"/>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352"/>
          <p:cNvSpPr/>
          <p:nvPr/>
        </p:nvSpPr>
        <p:spPr>
          <a:xfrm>
            <a:off x="2532650" y="30827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352"/>
          <p:cNvSpPr/>
          <p:nvPr/>
        </p:nvSpPr>
        <p:spPr>
          <a:xfrm>
            <a:off x="2115075" y="450287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6" name="Shape 7306"/>
        <p:cNvGrpSpPr/>
        <p:nvPr/>
      </p:nvGrpSpPr>
      <p:grpSpPr>
        <a:xfrm>
          <a:off x="0" y="0"/>
          <a:ext cx="0" cy="0"/>
          <a:chOff x="0" y="0"/>
          <a:chExt cx="0" cy="0"/>
        </a:xfrm>
      </p:grpSpPr>
      <p:sp>
        <p:nvSpPr>
          <p:cNvPr id="7307" name="Google Shape;7307;p353"/>
          <p:cNvSpPr/>
          <p:nvPr/>
        </p:nvSpPr>
        <p:spPr>
          <a:xfrm>
            <a:off x="3622813" y="2154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353"/>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353"/>
          <p:cNvSpPr/>
          <p:nvPr/>
        </p:nvSpPr>
        <p:spPr>
          <a:xfrm>
            <a:off x="4700250" y="41449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353"/>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353"/>
          <p:cNvSpPr/>
          <p:nvPr/>
        </p:nvSpPr>
        <p:spPr>
          <a:xfrm>
            <a:off x="5796600"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353"/>
          <p:cNvSpPr/>
          <p:nvPr/>
        </p:nvSpPr>
        <p:spPr>
          <a:xfrm>
            <a:off x="3968875" y="45028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353"/>
          <p:cNvSpPr/>
          <p:nvPr/>
        </p:nvSpPr>
        <p:spPr>
          <a:xfrm>
            <a:off x="5587950" y="2568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353"/>
          <p:cNvSpPr/>
          <p:nvPr/>
        </p:nvSpPr>
        <p:spPr>
          <a:xfrm>
            <a:off x="6637450"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353"/>
          <p:cNvSpPr/>
          <p:nvPr/>
        </p:nvSpPr>
        <p:spPr>
          <a:xfrm>
            <a:off x="3041975" y="4327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353"/>
          <p:cNvSpPr/>
          <p:nvPr/>
        </p:nvSpPr>
        <p:spPr>
          <a:xfrm>
            <a:off x="2976400"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353"/>
          <p:cNvSpPr/>
          <p:nvPr/>
        </p:nvSpPr>
        <p:spPr>
          <a:xfrm>
            <a:off x="3420475" y="29892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353"/>
          <p:cNvSpPr/>
          <p:nvPr/>
        </p:nvSpPr>
        <p:spPr>
          <a:xfrm>
            <a:off x="7550650" y="1592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353"/>
          <p:cNvSpPr/>
          <p:nvPr/>
        </p:nvSpPr>
        <p:spPr>
          <a:xfrm>
            <a:off x="700542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35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321" name="Google Shape;7321;p353"/>
          <p:cNvSpPr/>
          <p:nvPr/>
        </p:nvSpPr>
        <p:spPr>
          <a:xfrm>
            <a:off x="1078975" y="19366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353"/>
          <p:cNvSpPr/>
          <p:nvPr/>
        </p:nvSpPr>
        <p:spPr>
          <a:xfrm>
            <a:off x="1206525" y="256837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353"/>
          <p:cNvSpPr/>
          <p:nvPr/>
        </p:nvSpPr>
        <p:spPr>
          <a:xfrm>
            <a:off x="1975500" y="2431350"/>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353"/>
          <p:cNvSpPr/>
          <p:nvPr/>
        </p:nvSpPr>
        <p:spPr>
          <a:xfrm>
            <a:off x="1975500" y="17645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353"/>
          <p:cNvSpPr/>
          <p:nvPr/>
        </p:nvSpPr>
        <p:spPr>
          <a:xfrm>
            <a:off x="2865588" y="1592638"/>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353"/>
          <p:cNvSpPr/>
          <p:nvPr/>
        </p:nvSpPr>
        <p:spPr>
          <a:xfrm>
            <a:off x="2532650" y="30827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353"/>
          <p:cNvSpPr/>
          <p:nvPr/>
        </p:nvSpPr>
        <p:spPr>
          <a:xfrm>
            <a:off x="2115075" y="450287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353"/>
          <p:cNvSpPr/>
          <p:nvPr/>
        </p:nvSpPr>
        <p:spPr>
          <a:xfrm>
            <a:off x="731000" y="36291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353"/>
          <p:cNvSpPr/>
          <p:nvPr/>
        </p:nvSpPr>
        <p:spPr>
          <a:xfrm>
            <a:off x="1288100" y="414492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353"/>
          <p:cNvSpPr/>
          <p:nvPr/>
        </p:nvSpPr>
        <p:spPr>
          <a:xfrm>
            <a:off x="2041000" y="37304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353"/>
          <p:cNvSpPr/>
          <p:nvPr/>
        </p:nvSpPr>
        <p:spPr>
          <a:xfrm>
            <a:off x="4308300" y="31479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353"/>
          <p:cNvSpPr/>
          <p:nvPr/>
        </p:nvSpPr>
        <p:spPr>
          <a:xfrm>
            <a:off x="5136175" y="355085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353"/>
          <p:cNvSpPr/>
          <p:nvPr/>
        </p:nvSpPr>
        <p:spPr>
          <a:xfrm>
            <a:off x="4974450" y="28491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353"/>
          <p:cNvSpPr/>
          <p:nvPr/>
        </p:nvSpPr>
        <p:spPr>
          <a:xfrm>
            <a:off x="4582500" y="25034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353"/>
          <p:cNvSpPr/>
          <p:nvPr/>
        </p:nvSpPr>
        <p:spPr>
          <a:xfrm>
            <a:off x="5653175" y="159265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353"/>
          <p:cNvSpPr/>
          <p:nvPr/>
        </p:nvSpPr>
        <p:spPr>
          <a:xfrm>
            <a:off x="6166675" y="20453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353"/>
          <p:cNvSpPr/>
          <p:nvPr/>
        </p:nvSpPr>
        <p:spPr>
          <a:xfrm>
            <a:off x="3679450" y="383165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353"/>
          <p:cNvSpPr/>
          <p:nvPr/>
        </p:nvSpPr>
        <p:spPr>
          <a:xfrm>
            <a:off x="6070800" y="3730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353"/>
          <p:cNvSpPr/>
          <p:nvPr/>
        </p:nvSpPr>
        <p:spPr>
          <a:xfrm>
            <a:off x="6731225" y="2503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353"/>
          <p:cNvSpPr/>
          <p:nvPr/>
        </p:nvSpPr>
        <p:spPr>
          <a:xfrm>
            <a:off x="7394275" y="243135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353"/>
          <p:cNvSpPr/>
          <p:nvPr/>
        </p:nvSpPr>
        <p:spPr>
          <a:xfrm>
            <a:off x="7550650" y="31479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353"/>
          <p:cNvSpPr/>
          <p:nvPr/>
        </p:nvSpPr>
        <p:spPr>
          <a:xfrm>
            <a:off x="7005425" y="45028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353"/>
          <p:cNvSpPr/>
          <p:nvPr/>
        </p:nvSpPr>
        <p:spPr>
          <a:xfrm>
            <a:off x="3968875" y="26427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7" name="Shape 7347"/>
        <p:cNvGrpSpPr/>
        <p:nvPr/>
      </p:nvGrpSpPr>
      <p:grpSpPr>
        <a:xfrm>
          <a:off x="0" y="0"/>
          <a:ext cx="0" cy="0"/>
          <a:chOff x="0" y="0"/>
          <a:chExt cx="0" cy="0"/>
        </a:xfrm>
      </p:grpSpPr>
      <p:sp>
        <p:nvSpPr>
          <p:cNvPr id="7348" name="Google Shape;7348;p354"/>
          <p:cNvSpPr/>
          <p:nvPr/>
        </p:nvSpPr>
        <p:spPr>
          <a:xfrm>
            <a:off x="4071075" y="1873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354"/>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354"/>
          <p:cNvSpPr/>
          <p:nvPr/>
        </p:nvSpPr>
        <p:spPr>
          <a:xfrm>
            <a:off x="4608613" y="37304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354"/>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354"/>
          <p:cNvSpPr/>
          <p:nvPr/>
        </p:nvSpPr>
        <p:spPr>
          <a:xfrm>
            <a:off x="5454975" y="38316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354"/>
          <p:cNvSpPr/>
          <p:nvPr/>
        </p:nvSpPr>
        <p:spPr>
          <a:xfrm>
            <a:off x="3968875" y="40144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354"/>
          <p:cNvSpPr/>
          <p:nvPr/>
        </p:nvSpPr>
        <p:spPr>
          <a:xfrm>
            <a:off x="5100400" y="2431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354"/>
          <p:cNvSpPr/>
          <p:nvPr/>
        </p:nvSpPr>
        <p:spPr>
          <a:xfrm>
            <a:off x="5992775" y="28878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354"/>
          <p:cNvSpPr/>
          <p:nvPr/>
        </p:nvSpPr>
        <p:spPr>
          <a:xfrm>
            <a:off x="3146425" y="36093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354"/>
          <p:cNvSpPr/>
          <p:nvPr/>
        </p:nvSpPr>
        <p:spPr>
          <a:xfrm>
            <a:off x="3214838" y="31479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354"/>
          <p:cNvSpPr/>
          <p:nvPr/>
        </p:nvSpPr>
        <p:spPr>
          <a:xfrm>
            <a:off x="3537950" y="23071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354"/>
          <p:cNvSpPr/>
          <p:nvPr/>
        </p:nvSpPr>
        <p:spPr>
          <a:xfrm>
            <a:off x="6731225" y="15404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354"/>
          <p:cNvSpPr/>
          <p:nvPr/>
        </p:nvSpPr>
        <p:spPr>
          <a:xfrm>
            <a:off x="6356250" y="33285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35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362" name="Google Shape;7362;p354"/>
          <p:cNvSpPr/>
          <p:nvPr/>
        </p:nvSpPr>
        <p:spPr>
          <a:xfrm>
            <a:off x="1078975" y="19366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354"/>
          <p:cNvSpPr/>
          <p:nvPr/>
        </p:nvSpPr>
        <p:spPr>
          <a:xfrm>
            <a:off x="1206525" y="256837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354"/>
          <p:cNvSpPr/>
          <p:nvPr/>
        </p:nvSpPr>
        <p:spPr>
          <a:xfrm>
            <a:off x="1975500" y="2431350"/>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354"/>
          <p:cNvSpPr/>
          <p:nvPr/>
        </p:nvSpPr>
        <p:spPr>
          <a:xfrm>
            <a:off x="1975500" y="17645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354"/>
          <p:cNvSpPr/>
          <p:nvPr/>
        </p:nvSpPr>
        <p:spPr>
          <a:xfrm>
            <a:off x="2617563" y="2045313"/>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354"/>
          <p:cNvSpPr/>
          <p:nvPr/>
        </p:nvSpPr>
        <p:spPr>
          <a:xfrm>
            <a:off x="2532650" y="30827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354"/>
          <p:cNvSpPr/>
          <p:nvPr/>
        </p:nvSpPr>
        <p:spPr>
          <a:xfrm>
            <a:off x="1644825" y="3147900"/>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354"/>
          <p:cNvSpPr/>
          <p:nvPr/>
        </p:nvSpPr>
        <p:spPr>
          <a:xfrm>
            <a:off x="1644825" y="42220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354"/>
          <p:cNvSpPr/>
          <p:nvPr/>
        </p:nvSpPr>
        <p:spPr>
          <a:xfrm>
            <a:off x="2532650" y="45028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354"/>
          <p:cNvSpPr/>
          <p:nvPr/>
        </p:nvSpPr>
        <p:spPr>
          <a:xfrm>
            <a:off x="2343375" y="37928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354"/>
          <p:cNvSpPr/>
          <p:nvPr/>
        </p:nvSpPr>
        <p:spPr>
          <a:xfrm>
            <a:off x="3897025" y="3328563"/>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354"/>
          <p:cNvSpPr/>
          <p:nvPr/>
        </p:nvSpPr>
        <p:spPr>
          <a:xfrm>
            <a:off x="4300700" y="37304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354"/>
          <p:cNvSpPr/>
          <p:nvPr/>
        </p:nvSpPr>
        <p:spPr>
          <a:xfrm>
            <a:off x="4785538" y="33285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354"/>
          <p:cNvSpPr/>
          <p:nvPr/>
        </p:nvSpPr>
        <p:spPr>
          <a:xfrm>
            <a:off x="4434900" y="31479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354"/>
          <p:cNvSpPr/>
          <p:nvPr/>
        </p:nvSpPr>
        <p:spPr>
          <a:xfrm>
            <a:off x="6266975" y="18352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354"/>
          <p:cNvSpPr/>
          <p:nvPr/>
        </p:nvSpPr>
        <p:spPr>
          <a:xfrm>
            <a:off x="6356250" y="2503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354"/>
          <p:cNvSpPr/>
          <p:nvPr/>
        </p:nvSpPr>
        <p:spPr>
          <a:xfrm>
            <a:off x="4608625" y="41322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354"/>
          <p:cNvSpPr/>
          <p:nvPr/>
        </p:nvSpPr>
        <p:spPr>
          <a:xfrm>
            <a:off x="6301325" y="3730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354"/>
          <p:cNvSpPr/>
          <p:nvPr/>
        </p:nvSpPr>
        <p:spPr>
          <a:xfrm>
            <a:off x="6953450" y="31479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354"/>
          <p:cNvSpPr/>
          <p:nvPr/>
        </p:nvSpPr>
        <p:spPr>
          <a:xfrm>
            <a:off x="7394275" y="28878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354"/>
          <p:cNvSpPr/>
          <p:nvPr/>
        </p:nvSpPr>
        <p:spPr>
          <a:xfrm>
            <a:off x="7394275" y="36093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354"/>
          <p:cNvSpPr/>
          <p:nvPr/>
        </p:nvSpPr>
        <p:spPr>
          <a:xfrm>
            <a:off x="6953450" y="40144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354"/>
          <p:cNvSpPr/>
          <p:nvPr/>
        </p:nvSpPr>
        <p:spPr>
          <a:xfrm>
            <a:off x="3968875" y="26427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8" name="Shape 7388"/>
        <p:cNvGrpSpPr/>
        <p:nvPr/>
      </p:nvGrpSpPr>
      <p:grpSpPr>
        <a:xfrm>
          <a:off x="0" y="0"/>
          <a:ext cx="0" cy="0"/>
          <a:chOff x="0" y="0"/>
          <a:chExt cx="0" cy="0"/>
        </a:xfrm>
      </p:grpSpPr>
      <p:sp>
        <p:nvSpPr>
          <p:cNvPr id="7389" name="Google Shape;7389;p355"/>
          <p:cNvSpPr/>
          <p:nvPr/>
        </p:nvSpPr>
        <p:spPr>
          <a:xfrm>
            <a:off x="4071075" y="1873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355"/>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355"/>
          <p:cNvSpPr/>
          <p:nvPr/>
        </p:nvSpPr>
        <p:spPr>
          <a:xfrm>
            <a:off x="4444438" y="3174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355"/>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355"/>
          <p:cNvSpPr/>
          <p:nvPr/>
        </p:nvSpPr>
        <p:spPr>
          <a:xfrm>
            <a:off x="4878450" y="33285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355"/>
          <p:cNvSpPr/>
          <p:nvPr/>
        </p:nvSpPr>
        <p:spPr>
          <a:xfrm>
            <a:off x="4086550" y="29643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355"/>
          <p:cNvSpPr/>
          <p:nvPr/>
        </p:nvSpPr>
        <p:spPr>
          <a:xfrm>
            <a:off x="4458325" y="22174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355"/>
          <p:cNvSpPr/>
          <p:nvPr/>
        </p:nvSpPr>
        <p:spPr>
          <a:xfrm>
            <a:off x="5358350" y="25033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355"/>
          <p:cNvSpPr/>
          <p:nvPr/>
        </p:nvSpPr>
        <p:spPr>
          <a:xfrm>
            <a:off x="3491100" y="2693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355"/>
          <p:cNvSpPr/>
          <p:nvPr/>
        </p:nvSpPr>
        <p:spPr>
          <a:xfrm>
            <a:off x="3216900" y="23985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355"/>
          <p:cNvSpPr/>
          <p:nvPr/>
        </p:nvSpPr>
        <p:spPr>
          <a:xfrm>
            <a:off x="3672975" y="18352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355"/>
          <p:cNvSpPr/>
          <p:nvPr/>
        </p:nvSpPr>
        <p:spPr>
          <a:xfrm>
            <a:off x="57949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355"/>
          <p:cNvSpPr/>
          <p:nvPr/>
        </p:nvSpPr>
        <p:spPr>
          <a:xfrm>
            <a:off x="5794900" y="29952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35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403" name="Google Shape;7403;p355"/>
          <p:cNvSpPr/>
          <p:nvPr/>
        </p:nvSpPr>
        <p:spPr>
          <a:xfrm>
            <a:off x="1078975" y="19366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355"/>
          <p:cNvSpPr/>
          <p:nvPr/>
        </p:nvSpPr>
        <p:spPr>
          <a:xfrm>
            <a:off x="1206525" y="256837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355"/>
          <p:cNvSpPr/>
          <p:nvPr/>
        </p:nvSpPr>
        <p:spPr>
          <a:xfrm>
            <a:off x="1975500" y="2431350"/>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355"/>
          <p:cNvSpPr/>
          <p:nvPr/>
        </p:nvSpPr>
        <p:spPr>
          <a:xfrm>
            <a:off x="1975500" y="17645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355"/>
          <p:cNvSpPr/>
          <p:nvPr/>
        </p:nvSpPr>
        <p:spPr>
          <a:xfrm>
            <a:off x="2617563" y="2045313"/>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355"/>
          <p:cNvSpPr/>
          <p:nvPr/>
        </p:nvSpPr>
        <p:spPr>
          <a:xfrm>
            <a:off x="2532650" y="30827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355"/>
          <p:cNvSpPr/>
          <p:nvPr/>
        </p:nvSpPr>
        <p:spPr>
          <a:xfrm>
            <a:off x="1644825" y="3147900"/>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355"/>
          <p:cNvSpPr/>
          <p:nvPr/>
        </p:nvSpPr>
        <p:spPr>
          <a:xfrm>
            <a:off x="1644825" y="42220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355"/>
          <p:cNvSpPr/>
          <p:nvPr/>
        </p:nvSpPr>
        <p:spPr>
          <a:xfrm>
            <a:off x="2532650" y="45028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355"/>
          <p:cNvSpPr/>
          <p:nvPr/>
        </p:nvSpPr>
        <p:spPr>
          <a:xfrm>
            <a:off x="2343375" y="37928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355"/>
          <p:cNvSpPr/>
          <p:nvPr/>
        </p:nvSpPr>
        <p:spPr>
          <a:xfrm>
            <a:off x="3061525" y="4014413"/>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355"/>
          <p:cNvSpPr/>
          <p:nvPr/>
        </p:nvSpPr>
        <p:spPr>
          <a:xfrm>
            <a:off x="3570638" y="441302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355"/>
          <p:cNvSpPr/>
          <p:nvPr/>
        </p:nvSpPr>
        <p:spPr>
          <a:xfrm>
            <a:off x="4086538" y="35120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355"/>
          <p:cNvSpPr/>
          <p:nvPr/>
        </p:nvSpPr>
        <p:spPr>
          <a:xfrm>
            <a:off x="3564463" y="355085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355"/>
          <p:cNvSpPr/>
          <p:nvPr/>
        </p:nvSpPr>
        <p:spPr>
          <a:xfrm>
            <a:off x="6575525" y="2503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355"/>
          <p:cNvSpPr/>
          <p:nvPr/>
        </p:nvSpPr>
        <p:spPr>
          <a:xfrm>
            <a:off x="6434575" y="31748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355"/>
          <p:cNvSpPr/>
          <p:nvPr/>
        </p:nvSpPr>
        <p:spPr>
          <a:xfrm>
            <a:off x="5520700" y="40736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355"/>
          <p:cNvSpPr/>
          <p:nvPr/>
        </p:nvSpPr>
        <p:spPr>
          <a:xfrm>
            <a:off x="6301325" y="3730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355"/>
          <p:cNvSpPr/>
          <p:nvPr/>
        </p:nvSpPr>
        <p:spPr>
          <a:xfrm>
            <a:off x="6953450" y="31479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355"/>
          <p:cNvSpPr/>
          <p:nvPr/>
        </p:nvSpPr>
        <p:spPr>
          <a:xfrm>
            <a:off x="7394275" y="28878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355"/>
          <p:cNvSpPr/>
          <p:nvPr/>
        </p:nvSpPr>
        <p:spPr>
          <a:xfrm>
            <a:off x="7394275" y="36093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355"/>
          <p:cNvSpPr/>
          <p:nvPr/>
        </p:nvSpPr>
        <p:spPr>
          <a:xfrm>
            <a:off x="6953450" y="40144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355"/>
          <p:cNvSpPr/>
          <p:nvPr/>
        </p:nvSpPr>
        <p:spPr>
          <a:xfrm>
            <a:off x="5084150" y="29952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9" name="Shape 7429"/>
        <p:cNvGrpSpPr/>
        <p:nvPr/>
      </p:nvGrpSpPr>
      <p:grpSpPr>
        <a:xfrm>
          <a:off x="0" y="0"/>
          <a:ext cx="0" cy="0"/>
          <a:chOff x="0" y="0"/>
          <a:chExt cx="0" cy="0"/>
        </a:xfrm>
      </p:grpSpPr>
      <p:sp>
        <p:nvSpPr>
          <p:cNvPr id="7430" name="Google Shape;7430;p356"/>
          <p:cNvSpPr/>
          <p:nvPr/>
        </p:nvSpPr>
        <p:spPr>
          <a:xfrm>
            <a:off x="4071075" y="1873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356"/>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356"/>
          <p:cNvSpPr/>
          <p:nvPr/>
        </p:nvSpPr>
        <p:spPr>
          <a:xfrm>
            <a:off x="4300388" y="269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356"/>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356"/>
          <p:cNvSpPr/>
          <p:nvPr/>
        </p:nvSpPr>
        <p:spPr>
          <a:xfrm>
            <a:off x="4826225" y="27464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356"/>
          <p:cNvSpPr/>
          <p:nvPr/>
        </p:nvSpPr>
        <p:spPr>
          <a:xfrm>
            <a:off x="4029900" y="24856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356"/>
          <p:cNvSpPr/>
          <p:nvPr/>
        </p:nvSpPr>
        <p:spPr>
          <a:xfrm>
            <a:off x="4458325" y="22174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356"/>
          <p:cNvSpPr/>
          <p:nvPr/>
        </p:nvSpPr>
        <p:spPr>
          <a:xfrm>
            <a:off x="5032000" y="23984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356"/>
          <p:cNvSpPr/>
          <p:nvPr/>
        </p:nvSpPr>
        <p:spPr>
          <a:xfrm>
            <a:off x="3491100" y="2693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356"/>
          <p:cNvSpPr/>
          <p:nvPr/>
        </p:nvSpPr>
        <p:spPr>
          <a:xfrm>
            <a:off x="3216900" y="23985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356"/>
          <p:cNvSpPr/>
          <p:nvPr/>
        </p:nvSpPr>
        <p:spPr>
          <a:xfrm>
            <a:off x="3672975" y="18352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356"/>
          <p:cNvSpPr/>
          <p:nvPr/>
        </p:nvSpPr>
        <p:spPr>
          <a:xfrm>
            <a:off x="5220500" y="15905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356"/>
          <p:cNvSpPr/>
          <p:nvPr/>
        </p:nvSpPr>
        <p:spPr>
          <a:xfrm>
            <a:off x="5302713" y="2693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35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444" name="Google Shape;7444;p356"/>
          <p:cNvSpPr/>
          <p:nvPr/>
        </p:nvSpPr>
        <p:spPr>
          <a:xfrm>
            <a:off x="1078975" y="19366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356"/>
          <p:cNvSpPr/>
          <p:nvPr/>
        </p:nvSpPr>
        <p:spPr>
          <a:xfrm>
            <a:off x="1206525" y="256837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356"/>
          <p:cNvSpPr/>
          <p:nvPr/>
        </p:nvSpPr>
        <p:spPr>
          <a:xfrm>
            <a:off x="1975500" y="2431350"/>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356"/>
          <p:cNvSpPr/>
          <p:nvPr/>
        </p:nvSpPr>
        <p:spPr>
          <a:xfrm>
            <a:off x="1975500" y="17645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356"/>
          <p:cNvSpPr/>
          <p:nvPr/>
        </p:nvSpPr>
        <p:spPr>
          <a:xfrm>
            <a:off x="2617563" y="2045313"/>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356"/>
          <p:cNvSpPr/>
          <p:nvPr/>
        </p:nvSpPr>
        <p:spPr>
          <a:xfrm>
            <a:off x="2532650" y="3082725"/>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356"/>
          <p:cNvSpPr/>
          <p:nvPr/>
        </p:nvSpPr>
        <p:spPr>
          <a:xfrm>
            <a:off x="1644825" y="3147900"/>
            <a:ext cx="274200" cy="280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356"/>
          <p:cNvSpPr/>
          <p:nvPr/>
        </p:nvSpPr>
        <p:spPr>
          <a:xfrm>
            <a:off x="1644825" y="42220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356"/>
          <p:cNvSpPr/>
          <p:nvPr/>
        </p:nvSpPr>
        <p:spPr>
          <a:xfrm>
            <a:off x="2532650" y="45028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356"/>
          <p:cNvSpPr/>
          <p:nvPr/>
        </p:nvSpPr>
        <p:spPr>
          <a:xfrm>
            <a:off x="2343375" y="37928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356"/>
          <p:cNvSpPr/>
          <p:nvPr/>
        </p:nvSpPr>
        <p:spPr>
          <a:xfrm>
            <a:off x="2806850" y="4120113"/>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356"/>
          <p:cNvSpPr/>
          <p:nvPr/>
        </p:nvSpPr>
        <p:spPr>
          <a:xfrm>
            <a:off x="3570638" y="441302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356"/>
          <p:cNvSpPr/>
          <p:nvPr/>
        </p:nvSpPr>
        <p:spPr>
          <a:xfrm>
            <a:off x="3491088" y="39412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356"/>
          <p:cNvSpPr/>
          <p:nvPr/>
        </p:nvSpPr>
        <p:spPr>
          <a:xfrm>
            <a:off x="3081038" y="35120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356"/>
          <p:cNvSpPr/>
          <p:nvPr/>
        </p:nvSpPr>
        <p:spPr>
          <a:xfrm>
            <a:off x="6575525" y="2503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356"/>
          <p:cNvSpPr/>
          <p:nvPr/>
        </p:nvSpPr>
        <p:spPr>
          <a:xfrm>
            <a:off x="6434575" y="31748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356"/>
          <p:cNvSpPr/>
          <p:nvPr/>
        </p:nvSpPr>
        <p:spPr>
          <a:xfrm>
            <a:off x="5915950" y="383165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356"/>
          <p:cNvSpPr/>
          <p:nvPr/>
        </p:nvSpPr>
        <p:spPr>
          <a:xfrm>
            <a:off x="6301325" y="3730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356"/>
          <p:cNvSpPr/>
          <p:nvPr/>
        </p:nvSpPr>
        <p:spPr>
          <a:xfrm>
            <a:off x="6953450" y="31479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356"/>
          <p:cNvSpPr/>
          <p:nvPr/>
        </p:nvSpPr>
        <p:spPr>
          <a:xfrm>
            <a:off x="7394275" y="28878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356"/>
          <p:cNvSpPr/>
          <p:nvPr/>
        </p:nvSpPr>
        <p:spPr>
          <a:xfrm>
            <a:off x="7394275" y="36093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356"/>
          <p:cNvSpPr/>
          <p:nvPr/>
        </p:nvSpPr>
        <p:spPr>
          <a:xfrm>
            <a:off x="6953450" y="40144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356"/>
          <p:cNvSpPr/>
          <p:nvPr/>
        </p:nvSpPr>
        <p:spPr>
          <a:xfrm>
            <a:off x="5915950" y="33285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2"/>
          <p:cNvSpPr txBox="1"/>
          <p:nvPr>
            <p:ph type="ctrTitle"/>
          </p:nvPr>
        </p:nvSpPr>
        <p:spPr>
          <a:xfrm>
            <a:off x="685800" y="258600"/>
            <a:ext cx="7772400" cy="47406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 sz="1800">
                <a:latin typeface="Calibri"/>
                <a:ea typeface="Calibri"/>
                <a:cs typeface="Calibri"/>
                <a:sym typeface="Calibri"/>
              </a:rPr>
              <a:t>the network is reliable</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latency isn’t a problem</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bandwidth isn’t a problem</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the network is secure</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topology won’t change</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the administrator will know what to do</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transport cost isn’t a problem</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the network is homogeneous</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the system is atomic/monolithic</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the system is finished</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business logic can and should be centralized</a:t>
            </a:r>
            <a:endParaRPr sz="1800">
              <a:latin typeface="Calibri"/>
              <a:ea typeface="Calibri"/>
              <a:cs typeface="Calibri"/>
              <a:sym typeface="Calibri"/>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0" name="Shape 7470"/>
        <p:cNvGrpSpPr/>
        <p:nvPr/>
      </p:nvGrpSpPr>
      <p:grpSpPr>
        <a:xfrm>
          <a:off x="0" y="0"/>
          <a:ext cx="0" cy="0"/>
          <a:chOff x="0" y="0"/>
          <a:chExt cx="0" cy="0"/>
        </a:xfrm>
      </p:grpSpPr>
      <p:sp>
        <p:nvSpPr>
          <p:cNvPr id="7471" name="Google Shape;7471;p357"/>
          <p:cNvSpPr/>
          <p:nvPr/>
        </p:nvSpPr>
        <p:spPr>
          <a:xfrm>
            <a:off x="4071075" y="1873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357"/>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357"/>
          <p:cNvSpPr/>
          <p:nvPr/>
        </p:nvSpPr>
        <p:spPr>
          <a:xfrm>
            <a:off x="4300388" y="269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357"/>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357"/>
          <p:cNvSpPr/>
          <p:nvPr/>
        </p:nvSpPr>
        <p:spPr>
          <a:xfrm>
            <a:off x="4826225" y="27464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357"/>
          <p:cNvSpPr/>
          <p:nvPr/>
        </p:nvSpPr>
        <p:spPr>
          <a:xfrm>
            <a:off x="4029900" y="24856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357"/>
          <p:cNvSpPr/>
          <p:nvPr/>
        </p:nvSpPr>
        <p:spPr>
          <a:xfrm>
            <a:off x="4458325" y="22174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357"/>
          <p:cNvSpPr/>
          <p:nvPr/>
        </p:nvSpPr>
        <p:spPr>
          <a:xfrm>
            <a:off x="5032000" y="23984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357"/>
          <p:cNvSpPr/>
          <p:nvPr/>
        </p:nvSpPr>
        <p:spPr>
          <a:xfrm>
            <a:off x="3491100" y="2693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357"/>
          <p:cNvSpPr/>
          <p:nvPr/>
        </p:nvSpPr>
        <p:spPr>
          <a:xfrm>
            <a:off x="3216900" y="23985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357"/>
          <p:cNvSpPr/>
          <p:nvPr/>
        </p:nvSpPr>
        <p:spPr>
          <a:xfrm>
            <a:off x="3672975" y="18352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357"/>
          <p:cNvSpPr/>
          <p:nvPr/>
        </p:nvSpPr>
        <p:spPr>
          <a:xfrm>
            <a:off x="5220500" y="15905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357"/>
          <p:cNvSpPr/>
          <p:nvPr/>
        </p:nvSpPr>
        <p:spPr>
          <a:xfrm>
            <a:off x="5302713" y="2693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357"/>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485" name="Google Shape;7485;p357"/>
          <p:cNvSpPr/>
          <p:nvPr/>
        </p:nvSpPr>
        <p:spPr>
          <a:xfrm>
            <a:off x="1078975" y="1936625"/>
            <a:ext cx="1728000" cy="1672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357"/>
          <p:cNvSpPr/>
          <p:nvPr/>
        </p:nvSpPr>
        <p:spPr>
          <a:xfrm>
            <a:off x="1644825" y="42220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357"/>
          <p:cNvSpPr/>
          <p:nvPr/>
        </p:nvSpPr>
        <p:spPr>
          <a:xfrm>
            <a:off x="2532650" y="45028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357"/>
          <p:cNvSpPr/>
          <p:nvPr/>
        </p:nvSpPr>
        <p:spPr>
          <a:xfrm>
            <a:off x="2343375" y="37928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357"/>
          <p:cNvSpPr/>
          <p:nvPr/>
        </p:nvSpPr>
        <p:spPr>
          <a:xfrm>
            <a:off x="2806850" y="4120113"/>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357"/>
          <p:cNvSpPr/>
          <p:nvPr/>
        </p:nvSpPr>
        <p:spPr>
          <a:xfrm>
            <a:off x="3570638" y="441302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357"/>
          <p:cNvSpPr/>
          <p:nvPr/>
        </p:nvSpPr>
        <p:spPr>
          <a:xfrm>
            <a:off x="3491088" y="3941275"/>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357"/>
          <p:cNvSpPr/>
          <p:nvPr/>
        </p:nvSpPr>
        <p:spPr>
          <a:xfrm>
            <a:off x="3081038" y="3512000"/>
            <a:ext cx="274200" cy="2808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357"/>
          <p:cNvSpPr/>
          <p:nvPr/>
        </p:nvSpPr>
        <p:spPr>
          <a:xfrm>
            <a:off x="6575525" y="2503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357"/>
          <p:cNvSpPr/>
          <p:nvPr/>
        </p:nvSpPr>
        <p:spPr>
          <a:xfrm>
            <a:off x="6434575" y="31748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357"/>
          <p:cNvSpPr/>
          <p:nvPr/>
        </p:nvSpPr>
        <p:spPr>
          <a:xfrm>
            <a:off x="5915950" y="383165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357"/>
          <p:cNvSpPr/>
          <p:nvPr/>
        </p:nvSpPr>
        <p:spPr>
          <a:xfrm>
            <a:off x="6301325" y="3730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357"/>
          <p:cNvSpPr/>
          <p:nvPr/>
        </p:nvSpPr>
        <p:spPr>
          <a:xfrm>
            <a:off x="6953450" y="31479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357"/>
          <p:cNvSpPr/>
          <p:nvPr/>
        </p:nvSpPr>
        <p:spPr>
          <a:xfrm>
            <a:off x="7394275" y="28878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357"/>
          <p:cNvSpPr/>
          <p:nvPr/>
        </p:nvSpPr>
        <p:spPr>
          <a:xfrm>
            <a:off x="7394275" y="36093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357"/>
          <p:cNvSpPr/>
          <p:nvPr/>
        </p:nvSpPr>
        <p:spPr>
          <a:xfrm>
            <a:off x="6953450" y="40144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357"/>
          <p:cNvSpPr/>
          <p:nvPr/>
        </p:nvSpPr>
        <p:spPr>
          <a:xfrm>
            <a:off x="5915950" y="33285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5" name="Shape 7505"/>
        <p:cNvGrpSpPr/>
        <p:nvPr/>
      </p:nvGrpSpPr>
      <p:grpSpPr>
        <a:xfrm>
          <a:off x="0" y="0"/>
          <a:ext cx="0" cy="0"/>
          <a:chOff x="0" y="0"/>
          <a:chExt cx="0" cy="0"/>
        </a:xfrm>
      </p:grpSpPr>
      <p:sp>
        <p:nvSpPr>
          <p:cNvPr id="7506" name="Google Shape;7506;p358"/>
          <p:cNvSpPr/>
          <p:nvPr/>
        </p:nvSpPr>
        <p:spPr>
          <a:xfrm>
            <a:off x="4071075" y="18734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358"/>
          <p:cNvSpPr/>
          <p:nvPr/>
        </p:nvSpPr>
        <p:spPr>
          <a:xfrm>
            <a:off x="4878450" y="17645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358"/>
          <p:cNvSpPr/>
          <p:nvPr/>
        </p:nvSpPr>
        <p:spPr>
          <a:xfrm>
            <a:off x="4300388" y="26927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358"/>
          <p:cNvSpPr/>
          <p:nvPr/>
        </p:nvSpPr>
        <p:spPr>
          <a:xfrm>
            <a:off x="3755700" y="14593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358"/>
          <p:cNvSpPr/>
          <p:nvPr/>
        </p:nvSpPr>
        <p:spPr>
          <a:xfrm>
            <a:off x="4826225" y="27464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358"/>
          <p:cNvSpPr/>
          <p:nvPr/>
        </p:nvSpPr>
        <p:spPr>
          <a:xfrm>
            <a:off x="4029900" y="24856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358"/>
          <p:cNvSpPr/>
          <p:nvPr/>
        </p:nvSpPr>
        <p:spPr>
          <a:xfrm>
            <a:off x="4458325" y="22174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358"/>
          <p:cNvSpPr/>
          <p:nvPr/>
        </p:nvSpPr>
        <p:spPr>
          <a:xfrm>
            <a:off x="5032000" y="23984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358"/>
          <p:cNvSpPr/>
          <p:nvPr/>
        </p:nvSpPr>
        <p:spPr>
          <a:xfrm>
            <a:off x="3491100" y="2693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358"/>
          <p:cNvSpPr/>
          <p:nvPr/>
        </p:nvSpPr>
        <p:spPr>
          <a:xfrm>
            <a:off x="3216900" y="23985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358"/>
          <p:cNvSpPr/>
          <p:nvPr/>
        </p:nvSpPr>
        <p:spPr>
          <a:xfrm>
            <a:off x="3672975" y="18352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358"/>
          <p:cNvSpPr/>
          <p:nvPr/>
        </p:nvSpPr>
        <p:spPr>
          <a:xfrm>
            <a:off x="5220500" y="15905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358"/>
          <p:cNvSpPr/>
          <p:nvPr/>
        </p:nvSpPr>
        <p:spPr>
          <a:xfrm>
            <a:off x="5302713" y="26930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358"/>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520" name="Google Shape;7520;p358"/>
          <p:cNvSpPr/>
          <p:nvPr/>
        </p:nvSpPr>
        <p:spPr>
          <a:xfrm>
            <a:off x="1078975" y="1936625"/>
            <a:ext cx="1728000" cy="1672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358"/>
          <p:cNvSpPr/>
          <p:nvPr/>
        </p:nvSpPr>
        <p:spPr>
          <a:xfrm>
            <a:off x="2297645" y="3390125"/>
            <a:ext cx="1846200" cy="15294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358"/>
          <p:cNvSpPr/>
          <p:nvPr/>
        </p:nvSpPr>
        <p:spPr>
          <a:xfrm>
            <a:off x="6575525" y="2503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358"/>
          <p:cNvSpPr/>
          <p:nvPr/>
        </p:nvSpPr>
        <p:spPr>
          <a:xfrm>
            <a:off x="6434575" y="31748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358"/>
          <p:cNvSpPr/>
          <p:nvPr/>
        </p:nvSpPr>
        <p:spPr>
          <a:xfrm>
            <a:off x="5915950" y="383165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358"/>
          <p:cNvSpPr/>
          <p:nvPr/>
        </p:nvSpPr>
        <p:spPr>
          <a:xfrm>
            <a:off x="6301325" y="3730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358"/>
          <p:cNvSpPr/>
          <p:nvPr/>
        </p:nvSpPr>
        <p:spPr>
          <a:xfrm>
            <a:off x="6953450" y="31479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358"/>
          <p:cNvSpPr/>
          <p:nvPr/>
        </p:nvSpPr>
        <p:spPr>
          <a:xfrm>
            <a:off x="7394275" y="28878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358"/>
          <p:cNvSpPr/>
          <p:nvPr/>
        </p:nvSpPr>
        <p:spPr>
          <a:xfrm>
            <a:off x="7394275" y="36093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358"/>
          <p:cNvSpPr/>
          <p:nvPr/>
        </p:nvSpPr>
        <p:spPr>
          <a:xfrm>
            <a:off x="6953450" y="40144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358"/>
          <p:cNvSpPr/>
          <p:nvPr/>
        </p:nvSpPr>
        <p:spPr>
          <a:xfrm>
            <a:off x="5915950" y="33285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4" name="Shape 7534"/>
        <p:cNvGrpSpPr/>
        <p:nvPr/>
      </p:nvGrpSpPr>
      <p:grpSpPr>
        <a:xfrm>
          <a:off x="0" y="0"/>
          <a:ext cx="0" cy="0"/>
          <a:chOff x="0" y="0"/>
          <a:chExt cx="0" cy="0"/>
        </a:xfrm>
      </p:grpSpPr>
      <p:sp>
        <p:nvSpPr>
          <p:cNvPr id="7535" name="Google Shape;7535;p359"/>
          <p:cNvSpPr/>
          <p:nvPr/>
        </p:nvSpPr>
        <p:spPr>
          <a:xfrm>
            <a:off x="3755700" y="1459350"/>
            <a:ext cx="1728000" cy="1672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35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537" name="Google Shape;7537;p359"/>
          <p:cNvSpPr/>
          <p:nvPr/>
        </p:nvSpPr>
        <p:spPr>
          <a:xfrm>
            <a:off x="1078975" y="1936625"/>
            <a:ext cx="1728000" cy="1672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359"/>
          <p:cNvSpPr/>
          <p:nvPr/>
        </p:nvSpPr>
        <p:spPr>
          <a:xfrm>
            <a:off x="2297645" y="3390125"/>
            <a:ext cx="1846200" cy="15294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359"/>
          <p:cNvSpPr/>
          <p:nvPr/>
        </p:nvSpPr>
        <p:spPr>
          <a:xfrm>
            <a:off x="6575525" y="2503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359"/>
          <p:cNvSpPr/>
          <p:nvPr/>
        </p:nvSpPr>
        <p:spPr>
          <a:xfrm>
            <a:off x="6434575" y="31748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359"/>
          <p:cNvSpPr/>
          <p:nvPr/>
        </p:nvSpPr>
        <p:spPr>
          <a:xfrm>
            <a:off x="5915950" y="383165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359"/>
          <p:cNvSpPr/>
          <p:nvPr/>
        </p:nvSpPr>
        <p:spPr>
          <a:xfrm>
            <a:off x="6301325" y="37304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359"/>
          <p:cNvSpPr/>
          <p:nvPr/>
        </p:nvSpPr>
        <p:spPr>
          <a:xfrm>
            <a:off x="6953450" y="3147900"/>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359"/>
          <p:cNvSpPr/>
          <p:nvPr/>
        </p:nvSpPr>
        <p:spPr>
          <a:xfrm>
            <a:off x="7394275" y="28878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359"/>
          <p:cNvSpPr/>
          <p:nvPr/>
        </p:nvSpPr>
        <p:spPr>
          <a:xfrm>
            <a:off x="7394275" y="36093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359"/>
          <p:cNvSpPr/>
          <p:nvPr/>
        </p:nvSpPr>
        <p:spPr>
          <a:xfrm>
            <a:off x="6953450" y="401442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359"/>
          <p:cNvSpPr/>
          <p:nvPr/>
        </p:nvSpPr>
        <p:spPr>
          <a:xfrm>
            <a:off x="5915950" y="3328575"/>
            <a:ext cx="274200" cy="28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1" name="Shape 7551"/>
        <p:cNvGrpSpPr/>
        <p:nvPr/>
      </p:nvGrpSpPr>
      <p:grpSpPr>
        <a:xfrm>
          <a:off x="0" y="0"/>
          <a:ext cx="0" cy="0"/>
          <a:chOff x="0" y="0"/>
          <a:chExt cx="0" cy="0"/>
        </a:xfrm>
      </p:grpSpPr>
      <p:sp>
        <p:nvSpPr>
          <p:cNvPr id="7552" name="Google Shape;7552;p360"/>
          <p:cNvSpPr/>
          <p:nvPr/>
        </p:nvSpPr>
        <p:spPr>
          <a:xfrm>
            <a:off x="3755700" y="1459350"/>
            <a:ext cx="1728000" cy="1672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36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554" name="Google Shape;7554;p360"/>
          <p:cNvSpPr/>
          <p:nvPr/>
        </p:nvSpPr>
        <p:spPr>
          <a:xfrm>
            <a:off x="1078975" y="1936625"/>
            <a:ext cx="1728000" cy="1672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360"/>
          <p:cNvSpPr/>
          <p:nvPr/>
        </p:nvSpPr>
        <p:spPr>
          <a:xfrm>
            <a:off x="2297645" y="3390125"/>
            <a:ext cx="1846200" cy="15294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360"/>
          <p:cNvSpPr/>
          <p:nvPr/>
        </p:nvSpPr>
        <p:spPr>
          <a:xfrm>
            <a:off x="5661700" y="2503400"/>
            <a:ext cx="1977900" cy="18408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0" name="Shape 7560"/>
        <p:cNvGrpSpPr/>
        <p:nvPr/>
      </p:nvGrpSpPr>
      <p:grpSpPr>
        <a:xfrm>
          <a:off x="0" y="0"/>
          <a:ext cx="0" cy="0"/>
          <a:chOff x="0" y="0"/>
          <a:chExt cx="0" cy="0"/>
        </a:xfrm>
      </p:grpSpPr>
      <p:sp>
        <p:nvSpPr>
          <p:cNvPr id="7561" name="Google Shape;7561;p361"/>
          <p:cNvSpPr/>
          <p:nvPr/>
        </p:nvSpPr>
        <p:spPr>
          <a:xfrm>
            <a:off x="3755700" y="1459350"/>
            <a:ext cx="1728000" cy="1672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36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563" name="Google Shape;7563;p361"/>
          <p:cNvSpPr/>
          <p:nvPr/>
        </p:nvSpPr>
        <p:spPr>
          <a:xfrm>
            <a:off x="5786650" y="2671400"/>
            <a:ext cx="1728000" cy="1672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361"/>
          <p:cNvSpPr/>
          <p:nvPr/>
        </p:nvSpPr>
        <p:spPr>
          <a:xfrm>
            <a:off x="2356750" y="3318425"/>
            <a:ext cx="1728000" cy="1672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361"/>
          <p:cNvSpPr/>
          <p:nvPr/>
        </p:nvSpPr>
        <p:spPr>
          <a:xfrm>
            <a:off x="1078975" y="1936625"/>
            <a:ext cx="1728000" cy="1672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9" name="Shape 7569"/>
        <p:cNvGrpSpPr/>
        <p:nvPr/>
      </p:nvGrpSpPr>
      <p:grpSpPr>
        <a:xfrm>
          <a:off x="0" y="0"/>
          <a:ext cx="0" cy="0"/>
          <a:chOff x="0" y="0"/>
          <a:chExt cx="0" cy="0"/>
        </a:xfrm>
      </p:grpSpPr>
      <p:sp>
        <p:nvSpPr>
          <p:cNvPr id="7570" name="Google Shape;7570;p36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571" name="Google Shape;7571;p362"/>
          <p:cNvSpPr/>
          <p:nvPr/>
        </p:nvSpPr>
        <p:spPr>
          <a:xfrm>
            <a:off x="1805875" y="2632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362"/>
          <p:cNvSpPr/>
          <p:nvPr/>
        </p:nvSpPr>
        <p:spPr>
          <a:xfrm>
            <a:off x="3083650" y="4014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362"/>
          <p:cNvSpPr/>
          <p:nvPr/>
        </p:nvSpPr>
        <p:spPr>
          <a:xfrm>
            <a:off x="4482600" y="215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362"/>
          <p:cNvSpPr/>
          <p:nvPr/>
        </p:nvSpPr>
        <p:spPr>
          <a:xfrm>
            <a:off x="6513550" y="33673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8" name="Shape 7578"/>
        <p:cNvGrpSpPr/>
        <p:nvPr/>
      </p:nvGrpSpPr>
      <p:grpSpPr>
        <a:xfrm>
          <a:off x="0" y="0"/>
          <a:ext cx="0" cy="0"/>
          <a:chOff x="0" y="0"/>
          <a:chExt cx="0" cy="0"/>
        </a:xfrm>
      </p:grpSpPr>
      <p:sp>
        <p:nvSpPr>
          <p:cNvPr id="7579" name="Google Shape;7579;p36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580" name="Google Shape;7580;p363"/>
          <p:cNvSpPr/>
          <p:nvPr/>
        </p:nvSpPr>
        <p:spPr>
          <a:xfrm>
            <a:off x="1805875" y="2632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363"/>
          <p:cNvSpPr/>
          <p:nvPr/>
        </p:nvSpPr>
        <p:spPr>
          <a:xfrm>
            <a:off x="3083650" y="4014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363"/>
          <p:cNvSpPr/>
          <p:nvPr/>
        </p:nvSpPr>
        <p:spPr>
          <a:xfrm>
            <a:off x="4482600" y="215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363"/>
          <p:cNvSpPr/>
          <p:nvPr/>
        </p:nvSpPr>
        <p:spPr>
          <a:xfrm>
            <a:off x="6513550" y="33673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363"/>
          <p:cNvSpPr/>
          <p:nvPr/>
        </p:nvSpPr>
        <p:spPr>
          <a:xfrm>
            <a:off x="1605800" y="32158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363"/>
          <p:cNvSpPr/>
          <p:nvPr/>
        </p:nvSpPr>
        <p:spPr>
          <a:xfrm>
            <a:off x="3298650" y="18745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363"/>
          <p:cNvSpPr/>
          <p:nvPr/>
        </p:nvSpPr>
        <p:spPr>
          <a:xfrm>
            <a:off x="2706925" y="45388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363"/>
          <p:cNvSpPr/>
          <p:nvPr/>
        </p:nvSpPr>
        <p:spPr>
          <a:xfrm>
            <a:off x="5365825" y="2935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363"/>
          <p:cNvSpPr/>
          <p:nvPr/>
        </p:nvSpPr>
        <p:spPr>
          <a:xfrm>
            <a:off x="6144825" y="215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363"/>
          <p:cNvSpPr/>
          <p:nvPr/>
        </p:nvSpPr>
        <p:spPr>
          <a:xfrm>
            <a:off x="5030950" y="4173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363"/>
          <p:cNvSpPr/>
          <p:nvPr/>
        </p:nvSpPr>
        <p:spPr>
          <a:xfrm>
            <a:off x="2981125" y="28508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363"/>
          <p:cNvSpPr/>
          <p:nvPr/>
        </p:nvSpPr>
        <p:spPr>
          <a:xfrm>
            <a:off x="7698600" y="2632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363"/>
          <p:cNvSpPr/>
          <p:nvPr/>
        </p:nvSpPr>
        <p:spPr>
          <a:xfrm>
            <a:off x="7537700" y="41086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363"/>
          <p:cNvSpPr/>
          <p:nvPr/>
        </p:nvSpPr>
        <p:spPr>
          <a:xfrm>
            <a:off x="5483875" y="15326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363"/>
          <p:cNvSpPr/>
          <p:nvPr/>
        </p:nvSpPr>
        <p:spPr>
          <a:xfrm>
            <a:off x="1880000" y="19461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8" name="Shape 7598"/>
        <p:cNvGrpSpPr/>
        <p:nvPr/>
      </p:nvGrpSpPr>
      <p:grpSpPr>
        <a:xfrm>
          <a:off x="0" y="0"/>
          <a:ext cx="0" cy="0"/>
          <a:chOff x="0" y="0"/>
          <a:chExt cx="0" cy="0"/>
        </a:xfrm>
      </p:grpSpPr>
      <p:sp>
        <p:nvSpPr>
          <p:cNvPr id="7599" name="Google Shape;7599;p36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600" name="Google Shape;7600;p364"/>
          <p:cNvSpPr/>
          <p:nvPr/>
        </p:nvSpPr>
        <p:spPr>
          <a:xfrm>
            <a:off x="1805875" y="2632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364"/>
          <p:cNvSpPr/>
          <p:nvPr/>
        </p:nvSpPr>
        <p:spPr>
          <a:xfrm>
            <a:off x="3083650" y="4014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364"/>
          <p:cNvSpPr/>
          <p:nvPr/>
        </p:nvSpPr>
        <p:spPr>
          <a:xfrm>
            <a:off x="4482600" y="215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364"/>
          <p:cNvSpPr/>
          <p:nvPr/>
        </p:nvSpPr>
        <p:spPr>
          <a:xfrm>
            <a:off x="6513550" y="33673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364"/>
          <p:cNvSpPr/>
          <p:nvPr/>
        </p:nvSpPr>
        <p:spPr>
          <a:xfrm>
            <a:off x="1605800" y="32158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364"/>
          <p:cNvSpPr/>
          <p:nvPr/>
        </p:nvSpPr>
        <p:spPr>
          <a:xfrm>
            <a:off x="3298650" y="18745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364"/>
          <p:cNvSpPr/>
          <p:nvPr/>
        </p:nvSpPr>
        <p:spPr>
          <a:xfrm>
            <a:off x="2706925" y="45388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364"/>
          <p:cNvSpPr/>
          <p:nvPr/>
        </p:nvSpPr>
        <p:spPr>
          <a:xfrm>
            <a:off x="5365825" y="2935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364"/>
          <p:cNvSpPr/>
          <p:nvPr/>
        </p:nvSpPr>
        <p:spPr>
          <a:xfrm>
            <a:off x="6144825" y="215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364"/>
          <p:cNvSpPr/>
          <p:nvPr/>
        </p:nvSpPr>
        <p:spPr>
          <a:xfrm>
            <a:off x="5030950" y="4173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364"/>
          <p:cNvSpPr/>
          <p:nvPr/>
        </p:nvSpPr>
        <p:spPr>
          <a:xfrm>
            <a:off x="2981125" y="28508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364"/>
          <p:cNvSpPr/>
          <p:nvPr/>
        </p:nvSpPr>
        <p:spPr>
          <a:xfrm>
            <a:off x="7698600" y="2632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364"/>
          <p:cNvSpPr/>
          <p:nvPr/>
        </p:nvSpPr>
        <p:spPr>
          <a:xfrm>
            <a:off x="7537700" y="41086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364"/>
          <p:cNvSpPr/>
          <p:nvPr/>
        </p:nvSpPr>
        <p:spPr>
          <a:xfrm>
            <a:off x="5483875" y="15326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364"/>
          <p:cNvSpPr/>
          <p:nvPr/>
        </p:nvSpPr>
        <p:spPr>
          <a:xfrm>
            <a:off x="1880000" y="19461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364"/>
          <p:cNvSpPr/>
          <p:nvPr/>
        </p:nvSpPr>
        <p:spPr>
          <a:xfrm>
            <a:off x="1161950" y="23518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364"/>
          <p:cNvSpPr/>
          <p:nvPr/>
        </p:nvSpPr>
        <p:spPr>
          <a:xfrm>
            <a:off x="1805875" y="4173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364"/>
          <p:cNvSpPr/>
          <p:nvPr/>
        </p:nvSpPr>
        <p:spPr>
          <a:xfrm>
            <a:off x="3894900" y="33673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364"/>
          <p:cNvSpPr/>
          <p:nvPr/>
        </p:nvSpPr>
        <p:spPr>
          <a:xfrm>
            <a:off x="3982025" y="42952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364"/>
          <p:cNvSpPr/>
          <p:nvPr/>
        </p:nvSpPr>
        <p:spPr>
          <a:xfrm>
            <a:off x="5313713" y="215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364"/>
          <p:cNvSpPr/>
          <p:nvPr/>
        </p:nvSpPr>
        <p:spPr>
          <a:xfrm>
            <a:off x="4256225" y="15937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364"/>
          <p:cNvSpPr/>
          <p:nvPr/>
        </p:nvSpPr>
        <p:spPr>
          <a:xfrm>
            <a:off x="6971825" y="2632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364"/>
          <p:cNvSpPr/>
          <p:nvPr/>
        </p:nvSpPr>
        <p:spPr>
          <a:xfrm>
            <a:off x="6079875" y="41086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364"/>
          <p:cNvSpPr/>
          <p:nvPr/>
        </p:nvSpPr>
        <p:spPr>
          <a:xfrm>
            <a:off x="2589325" y="2071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364"/>
          <p:cNvSpPr/>
          <p:nvPr/>
        </p:nvSpPr>
        <p:spPr>
          <a:xfrm>
            <a:off x="7128750" y="15326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364"/>
          <p:cNvSpPr/>
          <p:nvPr/>
        </p:nvSpPr>
        <p:spPr>
          <a:xfrm>
            <a:off x="3707825" y="27685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364"/>
          <p:cNvSpPr/>
          <p:nvPr/>
        </p:nvSpPr>
        <p:spPr>
          <a:xfrm>
            <a:off x="3634675" y="4461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0" name="Shape 7630"/>
        <p:cNvGrpSpPr/>
        <p:nvPr/>
      </p:nvGrpSpPr>
      <p:grpSpPr>
        <a:xfrm>
          <a:off x="0" y="0"/>
          <a:ext cx="0" cy="0"/>
          <a:chOff x="0" y="0"/>
          <a:chExt cx="0" cy="0"/>
        </a:xfrm>
      </p:grpSpPr>
      <p:sp>
        <p:nvSpPr>
          <p:cNvPr id="7631" name="Google Shape;7631;p36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
        <p:nvSpPr>
          <p:cNvPr id="7632" name="Google Shape;7632;p365"/>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Calibri"/>
                <a:ea typeface="Calibri"/>
                <a:cs typeface="Calibri"/>
                <a:sym typeface="Calibri"/>
              </a:rPr>
              <a:t>and so on...</a:t>
            </a:r>
            <a:endParaRPr>
              <a:solidFill>
                <a:srgbClr val="000000"/>
              </a:solidFill>
              <a:latin typeface="Calibri"/>
              <a:ea typeface="Calibri"/>
              <a:cs typeface="Calibri"/>
              <a:sym typeface="Calibri"/>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6" name="Shape 7636"/>
        <p:cNvGrpSpPr/>
        <p:nvPr/>
      </p:nvGrpSpPr>
      <p:grpSpPr>
        <a:xfrm>
          <a:off x="0" y="0"/>
          <a:ext cx="0" cy="0"/>
          <a:chOff x="0" y="0"/>
          <a:chExt cx="0" cy="0"/>
        </a:xfrm>
      </p:grpSpPr>
      <p:sp>
        <p:nvSpPr>
          <p:cNvPr id="7637" name="Google Shape;7637;p36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clusters of clusters</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43"/>
          <p:cNvPicPr preferRelativeResize="0"/>
          <p:nvPr/>
        </p:nvPicPr>
        <p:blipFill>
          <a:blip r:embed="rId3">
            <a:alphaModFix/>
          </a:blip>
          <a:stretch>
            <a:fillRect/>
          </a:stretch>
        </p:blipFill>
        <p:spPr>
          <a:xfrm>
            <a:off x="0" y="-1238250"/>
            <a:ext cx="9144000" cy="7620000"/>
          </a:xfrm>
          <a:prstGeom prst="rect">
            <a:avLst/>
          </a:prstGeom>
          <a:noFill/>
          <a:ln>
            <a:noFill/>
          </a:ln>
        </p:spPr>
      </p:pic>
      <p:sp>
        <p:nvSpPr>
          <p:cNvPr id="203" name="Google Shape;203;p43"/>
          <p:cNvSpPr txBox="1"/>
          <p:nvPr>
            <p:ph type="ctrTitle"/>
          </p:nvPr>
        </p:nvSpPr>
        <p:spPr>
          <a:xfrm>
            <a:off x="-390525" y="123625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unfamiliar ≠ hard</a:t>
            </a:r>
            <a:endParaRPr>
              <a:latin typeface="Calibri"/>
              <a:ea typeface="Calibri"/>
              <a:cs typeface="Calibri"/>
              <a:sym typeface="Calibri"/>
            </a:endParaRP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1" name="Shape 7641"/>
        <p:cNvGrpSpPr/>
        <p:nvPr/>
      </p:nvGrpSpPr>
      <p:grpSpPr>
        <a:xfrm>
          <a:off x="0" y="0"/>
          <a:ext cx="0" cy="0"/>
          <a:chOff x="0" y="0"/>
          <a:chExt cx="0" cy="0"/>
        </a:xfrm>
      </p:grpSpPr>
      <p:sp>
        <p:nvSpPr>
          <p:cNvPr id="7642" name="Google Shape;7642;p367"/>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Calibri"/>
                <a:ea typeface="Calibri"/>
                <a:cs typeface="Calibri"/>
                <a:sym typeface="Calibri"/>
              </a:rPr>
              <a:t>putting it all together...</a:t>
            </a:r>
            <a:endParaRPr>
              <a:solidFill>
                <a:srgbClr val="000000"/>
              </a:solidFill>
              <a:latin typeface="Calibri"/>
              <a:ea typeface="Calibri"/>
              <a:cs typeface="Calibri"/>
              <a:sym typeface="Calibri"/>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6" name="Shape 7646"/>
        <p:cNvGrpSpPr/>
        <p:nvPr/>
      </p:nvGrpSpPr>
      <p:grpSpPr>
        <a:xfrm>
          <a:off x="0" y="0"/>
          <a:ext cx="0" cy="0"/>
          <a:chOff x="0" y="0"/>
          <a:chExt cx="0" cy="0"/>
        </a:xfrm>
      </p:grpSpPr>
      <p:sp>
        <p:nvSpPr>
          <p:cNvPr id="7647" name="Google Shape;7647;p368"/>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Calibri"/>
                <a:ea typeface="Calibri"/>
                <a:cs typeface="Calibri"/>
                <a:sym typeface="Calibri"/>
              </a:rPr>
              <a:t>alldata</a:t>
            </a:r>
            <a:endParaRPr>
              <a:solidFill>
                <a:srgbClr val="000000"/>
              </a:solidFill>
              <a:latin typeface="Calibri"/>
              <a:ea typeface="Calibri"/>
              <a:cs typeface="Calibri"/>
              <a:sym typeface="Calibri"/>
            </a:endParaRPr>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1" name="Shape 7651"/>
        <p:cNvGrpSpPr/>
        <p:nvPr/>
      </p:nvGrpSpPr>
      <p:grpSpPr>
        <a:xfrm>
          <a:off x="0" y="0"/>
          <a:ext cx="0" cy="0"/>
          <a:chOff x="0" y="0"/>
          <a:chExt cx="0" cy="0"/>
        </a:xfrm>
      </p:grpSpPr>
      <p:sp>
        <p:nvSpPr>
          <p:cNvPr id="7652" name="Google Shape;7652;p36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a:t>
            </a:r>
            <a:endParaRPr>
              <a:latin typeface="Calibri"/>
              <a:ea typeface="Calibri"/>
              <a:cs typeface="Calibri"/>
              <a:sym typeface="Calibri"/>
            </a:endParaRPr>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6" name="Shape 7656"/>
        <p:cNvGrpSpPr/>
        <p:nvPr/>
      </p:nvGrpSpPr>
      <p:grpSpPr>
        <a:xfrm>
          <a:off x="0" y="0"/>
          <a:ext cx="0" cy="0"/>
          <a:chOff x="0" y="0"/>
          <a:chExt cx="0" cy="0"/>
        </a:xfrm>
      </p:grpSpPr>
      <p:sp>
        <p:nvSpPr>
          <p:cNvPr id="7657" name="Google Shape;7657;p37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a:t>
            </a:r>
            <a:endParaRPr>
              <a:latin typeface="Calibri"/>
              <a:ea typeface="Calibri"/>
              <a:cs typeface="Calibri"/>
              <a:sym typeface="Calibri"/>
            </a:endParaRPr>
          </a:p>
        </p:txBody>
      </p:sp>
      <p:pic>
        <p:nvPicPr>
          <p:cNvPr id="7658" name="Google Shape;7658;p370"/>
          <p:cNvPicPr preferRelativeResize="0"/>
          <p:nvPr/>
        </p:nvPicPr>
        <p:blipFill>
          <a:blip r:embed="rId3">
            <a:alphaModFix/>
          </a:blip>
          <a:stretch>
            <a:fillRect/>
          </a:stretch>
        </p:blipFill>
        <p:spPr>
          <a:xfrm>
            <a:off x="1364600" y="1063375"/>
            <a:ext cx="6414800" cy="3853300"/>
          </a:xfrm>
          <a:prstGeom prst="rect">
            <a:avLst/>
          </a:prstGeom>
          <a:noFill/>
          <a:ln>
            <a:noFill/>
          </a:ln>
        </p:spPr>
      </p:pic>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2" name="Shape 7662"/>
        <p:cNvGrpSpPr/>
        <p:nvPr/>
      </p:nvGrpSpPr>
      <p:grpSpPr>
        <a:xfrm>
          <a:off x="0" y="0"/>
          <a:ext cx="0" cy="0"/>
          <a:chOff x="0" y="0"/>
          <a:chExt cx="0" cy="0"/>
        </a:xfrm>
      </p:grpSpPr>
      <p:sp>
        <p:nvSpPr>
          <p:cNvPr id="7663" name="Google Shape;7663;p37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a:t>
            </a:r>
            <a:endParaRPr>
              <a:latin typeface="Calibri"/>
              <a:ea typeface="Calibri"/>
              <a:cs typeface="Calibri"/>
              <a:sym typeface="Calibri"/>
            </a:endParaRPr>
          </a:p>
        </p:txBody>
      </p:sp>
      <p:sp>
        <p:nvSpPr>
          <p:cNvPr id="7664" name="Google Shape;7664;p371"/>
          <p:cNvSpPr txBox="1"/>
          <p:nvPr>
            <p:ph idx="4294967295" type="ctrTitle"/>
          </p:nvPr>
        </p:nvSpPr>
        <p:spPr>
          <a:xfrm>
            <a:off x="685800" y="2263800"/>
            <a:ext cx="7772400" cy="6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solidFill>
                  <a:srgbClr val="000000"/>
                </a:solidFill>
                <a:latin typeface="Consolas"/>
                <a:ea typeface="Consolas"/>
                <a:cs typeface="Consolas"/>
                <a:sym typeface="Consolas"/>
              </a:rPr>
              <a:t>20130927T005240652508858176</a:t>
            </a:r>
            <a:endParaRPr b="0" sz="2400">
              <a:solidFill>
                <a:srgbClr val="000000"/>
              </a:solidFill>
              <a:latin typeface="Consolas"/>
              <a:ea typeface="Consolas"/>
              <a:cs typeface="Consolas"/>
              <a:sym typeface="Consolas"/>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8" name="Shape 7668"/>
        <p:cNvGrpSpPr/>
        <p:nvPr/>
      </p:nvGrpSpPr>
      <p:grpSpPr>
        <a:xfrm>
          <a:off x="0" y="0"/>
          <a:ext cx="0" cy="0"/>
          <a:chOff x="0" y="0"/>
          <a:chExt cx="0" cy="0"/>
        </a:xfrm>
      </p:grpSpPr>
      <p:sp>
        <p:nvSpPr>
          <p:cNvPr id="7669" name="Google Shape;7669;p37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a:t>
            </a:r>
            <a:endParaRPr>
              <a:latin typeface="Calibri"/>
              <a:ea typeface="Calibri"/>
              <a:cs typeface="Calibri"/>
              <a:sym typeface="Calibri"/>
            </a:endParaRPr>
          </a:p>
        </p:txBody>
      </p:sp>
      <p:sp>
        <p:nvSpPr>
          <p:cNvPr id="7670" name="Google Shape;7670;p372"/>
          <p:cNvSpPr txBox="1"/>
          <p:nvPr>
            <p:ph idx="4294967295" type="ctrTitle"/>
          </p:nvPr>
        </p:nvSpPr>
        <p:spPr>
          <a:xfrm>
            <a:off x="685800" y="2263800"/>
            <a:ext cx="7772400" cy="6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solidFill>
                  <a:srgbClr val="000000"/>
                </a:solidFill>
                <a:latin typeface="Consolas"/>
                <a:ea typeface="Consolas"/>
                <a:cs typeface="Consolas"/>
                <a:sym typeface="Consolas"/>
              </a:rPr>
              <a:t>20130927T005240652508858176</a:t>
            </a:r>
            <a:endParaRPr b="0" sz="2400">
              <a:solidFill>
                <a:srgbClr val="000000"/>
              </a:solidFill>
              <a:latin typeface="Consolas"/>
              <a:ea typeface="Consolas"/>
              <a:cs typeface="Consolas"/>
              <a:sym typeface="Consolas"/>
            </a:endParaRPr>
          </a:p>
          <a:p>
            <a:pPr indent="0" lvl="0" marL="0" rtl="0" algn="ctr">
              <a:spcBef>
                <a:spcPts val="0"/>
              </a:spcBef>
              <a:spcAft>
                <a:spcPts val="0"/>
              </a:spcAft>
              <a:buNone/>
            </a:pPr>
            <a:r>
              <a:rPr b="0" lang="en" sz="2400">
                <a:solidFill>
                  <a:srgbClr val="000000"/>
                </a:solidFill>
                <a:latin typeface="Consolas"/>
                <a:ea typeface="Consolas"/>
                <a:cs typeface="Consolas"/>
                <a:sym typeface="Consolas"/>
              </a:rPr>
              <a:t>20130927T005241737219927381</a:t>
            </a:r>
            <a:endParaRPr b="0" sz="2400">
              <a:solidFill>
                <a:srgbClr val="000000"/>
              </a:solidFill>
              <a:latin typeface="Consolas"/>
              <a:ea typeface="Consolas"/>
              <a:cs typeface="Consolas"/>
              <a:sym typeface="Consolas"/>
            </a:endParaRPr>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4" name="Shape 7674"/>
        <p:cNvGrpSpPr/>
        <p:nvPr/>
      </p:nvGrpSpPr>
      <p:grpSpPr>
        <a:xfrm>
          <a:off x="0" y="0"/>
          <a:ext cx="0" cy="0"/>
          <a:chOff x="0" y="0"/>
          <a:chExt cx="0" cy="0"/>
        </a:xfrm>
      </p:grpSpPr>
      <p:sp>
        <p:nvSpPr>
          <p:cNvPr id="7675" name="Google Shape;7675;p37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a:t>
            </a:r>
            <a:endParaRPr>
              <a:latin typeface="Calibri"/>
              <a:ea typeface="Calibri"/>
              <a:cs typeface="Calibri"/>
              <a:sym typeface="Calibri"/>
            </a:endParaRPr>
          </a:p>
        </p:txBody>
      </p:sp>
      <p:sp>
        <p:nvSpPr>
          <p:cNvPr id="7676" name="Google Shape;7676;p373"/>
          <p:cNvSpPr txBox="1"/>
          <p:nvPr>
            <p:ph idx="4294967295" type="ctrTitle"/>
          </p:nvPr>
        </p:nvSpPr>
        <p:spPr>
          <a:xfrm>
            <a:off x="685800" y="2263800"/>
            <a:ext cx="7772400" cy="6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solidFill>
                  <a:srgbClr val="000000"/>
                </a:solidFill>
                <a:latin typeface="Consolas"/>
                <a:ea typeface="Consolas"/>
                <a:cs typeface="Consolas"/>
                <a:sym typeface="Consolas"/>
              </a:rPr>
              <a:t>20130927T005240652508858176</a:t>
            </a:r>
            <a:endParaRPr b="0" sz="2400">
              <a:solidFill>
                <a:srgbClr val="000000"/>
              </a:solidFill>
              <a:latin typeface="Consolas"/>
              <a:ea typeface="Consolas"/>
              <a:cs typeface="Consolas"/>
              <a:sym typeface="Consolas"/>
            </a:endParaRPr>
          </a:p>
          <a:p>
            <a:pPr indent="0" lvl="0" marL="0" rtl="0" algn="ctr">
              <a:spcBef>
                <a:spcPts val="0"/>
              </a:spcBef>
              <a:spcAft>
                <a:spcPts val="0"/>
              </a:spcAft>
              <a:buNone/>
            </a:pPr>
            <a:r>
              <a:rPr b="0" lang="en" sz="2400">
                <a:solidFill>
                  <a:srgbClr val="000000"/>
                </a:solidFill>
                <a:latin typeface="Consolas"/>
                <a:ea typeface="Consolas"/>
                <a:cs typeface="Consolas"/>
                <a:sym typeface="Consolas"/>
              </a:rPr>
              <a:t>20130927T005241737219927381</a:t>
            </a:r>
            <a:endParaRPr b="0" sz="2400">
              <a:solidFill>
                <a:srgbClr val="000000"/>
              </a:solidFill>
              <a:latin typeface="Consolas"/>
              <a:ea typeface="Consolas"/>
              <a:cs typeface="Consolas"/>
              <a:sym typeface="Consolas"/>
            </a:endParaRPr>
          </a:p>
          <a:p>
            <a:pPr indent="0" lvl="0" marL="0" rtl="0" algn="ctr">
              <a:spcBef>
                <a:spcPts val="0"/>
              </a:spcBef>
              <a:spcAft>
                <a:spcPts val="0"/>
              </a:spcAft>
              <a:buNone/>
            </a:pPr>
            <a:r>
              <a:rPr b="0" lang="en" sz="2400">
                <a:solidFill>
                  <a:srgbClr val="000000"/>
                </a:solidFill>
                <a:latin typeface="Consolas"/>
                <a:ea typeface="Consolas"/>
                <a:cs typeface="Consolas"/>
                <a:sym typeface="Consolas"/>
              </a:rPr>
              <a:t>20130927T005242771277348382</a:t>
            </a:r>
            <a:endParaRPr b="0" sz="2400">
              <a:solidFill>
                <a:srgbClr val="000000"/>
              </a:solidFill>
              <a:latin typeface="Consolas"/>
              <a:ea typeface="Consolas"/>
              <a:cs typeface="Consolas"/>
              <a:sym typeface="Consolas"/>
            </a:endParaRPr>
          </a:p>
          <a:p>
            <a:pPr indent="0" lvl="0" marL="0" rtl="0" algn="ctr">
              <a:spcBef>
                <a:spcPts val="0"/>
              </a:spcBef>
              <a:spcAft>
                <a:spcPts val="0"/>
              </a:spcAft>
              <a:buNone/>
            </a:pPr>
            <a:r>
              <a:rPr b="0" lang="en" sz="2400">
                <a:latin typeface="Consolas"/>
                <a:ea typeface="Consolas"/>
                <a:cs typeface="Consolas"/>
                <a:sym typeface="Consolas"/>
              </a:rPr>
              <a:t>20130927T005242349865651023</a:t>
            </a:r>
            <a:endParaRPr b="0" sz="2400">
              <a:latin typeface="Consolas"/>
              <a:ea typeface="Consolas"/>
              <a:cs typeface="Consolas"/>
              <a:sym typeface="Consolas"/>
            </a:endParaRPr>
          </a:p>
          <a:p>
            <a:pPr indent="0" lvl="0" marL="0" rtl="0" algn="ctr">
              <a:spcBef>
                <a:spcPts val="0"/>
              </a:spcBef>
              <a:spcAft>
                <a:spcPts val="0"/>
              </a:spcAft>
              <a:buNone/>
            </a:pPr>
            <a:r>
              <a:rPr b="0" lang="en" sz="2400">
                <a:latin typeface="Consolas"/>
                <a:ea typeface="Consolas"/>
                <a:cs typeface="Consolas"/>
                <a:sym typeface="Consolas"/>
              </a:rPr>
              <a:t>...</a:t>
            </a:r>
            <a:endParaRPr b="0" sz="2400">
              <a:latin typeface="Consolas"/>
              <a:ea typeface="Consolas"/>
              <a:cs typeface="Consolas"/>
              <a:sym typeface="Consolas"/>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0" name="Shape 7680"/>
        <p:cNvGrpSpPr/>
        <p:nvPr/>
      </p:nvGrpSpPr>
      <p:grpSpPr>
        <a:xfrm>
          <a:off x="0" y="0"/>
          <a:ext cx="0" cy="0"/>
          <a:chOff x="0" y="0"/>
          <a:chExt cx="0" cy="0"/>
        </a:xfrm>
      </p:grpSpPr>
      <p:sp>
        <p:nvSpPr>
          <p:cNvPr id="7681" name="Google Shape;7681;p37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a:t>
            </a:r>
            <a:endParaRPr>
              <a:latin typeface="Calibri"/>
              <a:ea typeface="Calibri"/>
              <a:cs typeface="Calibri"/>
              <a:sym typeface="Calibri"/>
            </a:endParaRPr>
          </a:p>
        </p:txBody>
      </p:sp>
      <p:pic>
        <p:nvPicPr>
          <p:cNvPr id="7682" name="Google Shape;7682;p374"/>
          <p:cNvPicPr preferRelativeResize="0"/>
          <p:nvPr/>
        </p:nvPicPr>
        <p:blipFill>
          <a:blip r:embed="rId3">
            <a:alphaModFix/>
          </a:blip>
          <a:stretch>
            <a:fillRect/>
          </a:stretch>
        </p:blipFill>
        <p:spPr>
          <a:xfrm>
            <a:off x="642938" y="1240325"/>
            <a:ext cx="7858125" cy="3470150"/>
          </a:xfrm>
          <a:prstGeom prst="rect">
            <a:avLst/>
          </a:prstGeom>
          <a:noFill/>
          <a:ln>
            <a:noFill/>
          </a:ln>
        </p:spPr>
      </p:pic>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6" name="Shape 7686"/>
        <p:cNvGrpSpPr/>
        <p:nvPr/>
      </p:nvGrpSpPr>
      <p:grpSpPr>
        <a:xfrm>
          <a:off x="0" y="0"/>
          <a:ext cx="0" cy="0"/>
          <a:chOff x="0" y="0"/>
          <a:chExt cx="0" cy="0"/>
        </a:xfrm>
      </p:grpSpPr>
      <p:sp>
        <p:nvSpPr>
          <p:cNvPr id="7687" name="Google Shape;7687;p37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a:t>
            </a:r>
            <a:endParaRPr>
              <a:latin typeface="Calibri"/>
              <a:ea typeface="Calibri"/>
              <a:cs typeface="Calibri"/>
              <a:sym typeface="Calibri"/>
            </a:endParaRPr>
          </a:p>
        </p:txBody>
      </p:sp>
      <p:pic>
        <p:nvPicPr>
          <p:cNvPr id="7688" name="Google Shape;7688;p375"/>
          <p:cNvPicPr preferRelativeResize="0"/>
          <p:nvPr/>
        </p:nvPicPr>
        <p:blipFill>
          <a:blip r:embed="rId3">
            <a:alphaModFix/>
          </a:blip>
          <a:stretch>
            <a:fillRect/>
          </a:stretch>
        </p:blipFill>
        <p:spPr>
          <a:xfrm>
            <a:off x="642938" y="1718050"/>
            <a:ext cx="7858124" cy="1707400"/>
          </a:xfrm>
          <a:prstGeom prst="rect">
            <a:avLst/>
          </a:prstGeom>
          <a:noFill/>
          <a:ln>
            <a:noFill/>
          </a:ln>
        </p:spPr>
      </p:pic>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2" name="Shape 7692"/>
        <p:cNvGrpSpPr/>
        <p:nvPr/>
      </p:nvGrpSpPr>
      <p:grpSpPr>
        <a:xfrm>
          <a:off x="0" y="0"/>
          <a:ext cx="0" cy="0"/>
          <a:chOff x="0" y="0"/>
          <a:chExt cx="0" cy="0"/>
        </a:xfrm>
      </p:grpSpPr>
      <p:sp>
        <p:nvSpPr>
          <p:cNvPr id="7693" name="Google Shape;7693;p37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a:t>
            </a:r>
            <a:endParaRPr>
              <a:latin typeface="Calibri"/>
              <a:ea typeface="Calibri"/>
              <a:cs typeface="Calibri"/>
              <a:sym typeface="Calibri"/>
            </a:endParaRPr>
          </a:p>
        </p:txBody>
      </p:sp>
      <p:sp>
        <p:nvSpPr>
          <p:cNvPr id="7694" name="Google Shape;7694;p376"/>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Calibri"/>
                <a:ea typeface="Calibri"/>
                <a:cs typeface="Calibri"/>
                <a:sym typeface="Calibri"/>
              </a:rPr>
              <a:t>writes</a:t>
            </a:r>
            <a:endParaRPr>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4"/>
          <p:cNvSpPr txBox="1"/>
          <p:nvPr>
            <p:ph type="ctrTitle"/>
          </p:nvPr>
        </p:nvSpPr>
        <p:spPr>
          <a:xfrm>
            <a:off x="685800" y="1767300"/>
            <a:ext cx="7772400" cy="160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what about</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premature optimization?</a:t>
            </a:r>
            <a:endParaRPr>
              <a:latin typeface="Calibri"/>
              <a:ea typeface="Calibri"/>
              <a:cs typeface="Calibri"/>
              <a:sym typeface="Calibri"/>
            </a:endParaRPr>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8" name="Shape 7698"/>
        <p:cNvGrpSpPr/>
        <p:nvPr/>
      </p:nvGrpSpPr>
      <p:grpSpPr>
        <a:xfrm>
          <a:off x="0" y="0"/>
          <a:ext cx="0" cy="0"/>
          <a:chOff x="0" y="0"/>
          <a:chExt cx="0" cy="0"/>
        </a:xfrm>
      </p:grpSpPr>
      <p:sp>
        <p:nvSpPr>
          <p:cNvPr id="7699" name="Google Shape;7699;p377"/>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writes</a:t>
            </a:r>
            <a:endParaRPr>
              <a:latin typeface="Calibri"/>
              <a:ea typeface="Calibri"/>
              <a:cs typeface="Calibri"/>
              <a:sym typeface="Calibri"/>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3" name="Shape 7703"/>
        <p:cNvGrpSpPr/>
        <p:nvPr/>
      </p:nvGrpSpPr>
      <p:grpSpPr>
        <a:xfrm>
          <a:off x="0" y="0"/>
          <a:ext cx="0" cy="0"/>
          <a:chOff x="0" y="0"/>
          <a:chExt cx="0" cy="0"/>
        </a:xfrm>
      </p:grpSpPr>
      <p:sp>
        <p:nvSpPr>
          <p:cNvPr id="7704" name="Google Shape;7704;p378"/>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writes</a:t>
            </a:r>
            <a:endParaRPr>
              <a:latin typeface="Calibri"/>
              <a:ea typeface="Calibri"/>
              <a:cs typeface="Calibri"/>
              <a:sym typeface="Calibri"/>
            </a:endParaRPr>
          </a:p>
        </p:txBody>
      </p:sp>
      <p:sp>
        <p:nvSpPr>
          <p:cNvPr id="7705" name="Google Shape;7705;p378"/>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378"/>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378"/>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378"/>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378"/>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378"/>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378"/>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378"/>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378"/>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378"/>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378"/>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378"/>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378"/>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378"/>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378"/>
          <p:cNvSpPr/>
          <p:nvPr/>
        </p:nvSpPr>
        <p:spPr>
          <a:xfrm>
            <a:off x="7212100" y="38329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3" name="Shape 7723"/>
        <p:cNvGrpSpPr/>
        <p:nvPr/>
      </p:nvGrpSpPr>
      <p:grpSpPr>
        <a:xfrm>
          <a:off x="0" y="0"/>
          <a:ext cx="0" cy="0"/>
          <a:chOff x="0" y="0"/>
          <a:chExt cx="0" cy="0"/>
        </a:xfrm>
      </p:grpSpPr>
      <p:sp>
        <p:nvSpPr>
          <p:cNvPr id="7724" name="Google Shape;7724;p37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writes</a:t>
            </a:r>
            <a:endParaRPr>
              <a:latin typeface="Calibri"/>
              <a:ea typeface="Calibri"/>
              <a:cs typeface="Calibri"/>
              <a:sym typeface="Calibri"/>
            </a:endParaRPr>
          </a:p>
        </p:txBody>
      </p:sp>
      <p:sp>
        <p:nvSpPr>
          <p:cNvPr id="7725" name="Google Shape;7725;p379"/>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379"/>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379"/>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379"/>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379"/>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379"/>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379"/>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379"/>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379"/>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379"/>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379"/>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379"/>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379"/>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379"/>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379"/>
          <p:cNvSpPr/>
          <p:nvPr/>
        </p:nvSpPr>
        <p:spPr>
          <a:xfrm>
            <a:off x="7212100" y="38329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379"/>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379"/>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379"/>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379"/>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379"/>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8" name="Shape 7748"/>
        <p:cNvGrpSpPr/>
        <p:nvPr/>
      </p:nvGrpSpPr>
      <p:grpSpPr>
        <a:xfrm>
          <a:off x="0" y="0"/>
          <a:ext cx="0" cy="0"/>
          <a:chOff x="0" y="0"/>
          <a:chExt cx="0" cy="0"/>
        </a:xfrm>
      </p:grpSpPr>
      <p:sp>
        <p:nvSpPr>
          <p:cNvPr id="7749" name="Google Shape;7749;p38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writes</a:t>
            </a:r>
            <a:endParaRPr>
              <a:latin typeface="Calibri"/>
              <a:ea typeface="Calibri"/>
              <a:cs typeface="Calibri"/>
              <a:sym typeface="Calibri"/>
            </a:endParaRPr>
          </a:p>
        </p:txBody>
      </p:sp>
      <p:sp>
        <p:nvSpPr>
          <p:cNvPr id="7750" name="Google Shape;7750;p380"/>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380"/>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380"/>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380"/>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380"/>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380"/>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380"/>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380"/>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380"/>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380"/>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380"/>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380"/>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380"/>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380"/>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380"/>
          <p:cNvSpPr/>
          <p:nvPr/>
        </p:nvSpPr>
        <p:spPr>
          <a:xfrm>
            <a:off x="7212100" y="38329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380"/>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380"/>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380"/>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380"/>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380"/>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380"/>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380"/>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5" name="Shape 7775"/>
        <p:cNvGrpSpPr/>
        <p:nvPr/>
      </p:nvGrpSpPr>
      <p:grpSpPr>
        <a:xfrm>
          <a:off x="0" y="0"/>
          <a:ext cx="0" cy="0"/>
          <a:chOff x="0" y="0"/>
          <a:chExt cx="0" cy="0"/>
        </a:xfrm>
      </p:grpSpPr>
      <p:sp>
        <p:nvSpPr>
          <p:cNvPr id="7776" name="Google Shape;7776;p38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writes</a:t>
            </a:r>
            <a:endParaRPr>
              <a:latin typeface="Calibri"/>
              <a:ea typeface="Calibri"/>
              <a:cs typeface="Calibri"/>
              <a:sym typeface="Calibri"/>
            </a:endParaRPr>
          </a:p>
        </p:txBody>
      </p:sp>
      <p:sp>
        <p:nvSpPr>
          <p:cNvPr id="7777" name="Google Shape;7777;p381"/>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381"/>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381"/>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381"/>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381"/>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381"/>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381"/>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381"/>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381"/>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381"/>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381"/>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381"/>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381"/>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381"/>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381"/>
          <p:cNvSpPr/>
          <p:nvPr/>
        </p:nvSpPr>
        <p:spPr>
          <a:xfrm>
            <a:off x="7212100" y="38329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381"/>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381"/>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381"/>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381"/>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381"/>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381"/>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381"/>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9" name="Google Shape;7799;p381"/>
          <p:cNvCxnSpPr/>
          <p:nvPr/>
        </p:nvCxnSpPr>
        <p:spPr>
          <a:xfrm rot="10800000">
            <a:off x="6711150" y="2234512"/>
            <a:ext cx="1949100" cy="11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3" name="Shape 7803"/>
        <p:cNvGrpSpPr/>
        <p:nvPr/>
      </p:nvGrpSpPr>
      <p:grpSpPr>
        <a:xfrm>
          <a:off x="0" y="0"/>
          <a:ext cx="0" cy="0"/>
          <a:chOff x="0" y="0"/>
          <a:chExt cx="0" cy="0"/>
        </a:xfrm>
      </p:grpSpPr>
      <p:sp>
        <p:nvSpPr>
          <p:cNvPr id="7804" name="Google Shape;7804;p382"/>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382"/>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38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writes</a:t>
            </a:r>
            <a:endParaRPr>
              <a:latin typeface="Calibri"/>
              <a:ea typeface="Calibri"/>
              <a:cs typeface="Calibri"/>
              <a:sym typeface="Calibri"/>
            </a:endParaRPr>
          </a:p>
        </p:txBody>
      </p:sp>
      <p:sp>
        <p:nvSpPr>
          <p:cNvPr id="7807" name="Google Shape;7807;p382"/>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382"/>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382"/>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382"/>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382"/>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382"/>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382"/>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382"/>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382"/>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382"/>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382"/>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382"/>
          <p:cNvSpPr/>
          <p:nvPr/>
        </p:nvSpPr>
        <p:spPr>
          <a:xfrm>
            <a:off x="6436950" y="2099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382"/>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382"/>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382"/>
          <p:cNvSpPr/>
          <p:nvPr/>
        </p:nvSpPr>
        <p:spPr>
          <a:xfrm>
            <a:off x="7212100" y="38329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382"/>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382"/>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382"/>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382"/>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382"/>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27" name="Google Shape;7827;p382"/>
          <p:cNvCxnSpPr/>
          <p:nvPr/>
        </p:nvCxnSpPr>
        <p:spPr>
          <a:xfrm rot="10800000">
            <a:off x="6711150" y="2234512"/>
            <a:ext cx="1949100" cy="11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1" name="Shape 7831"/>
        <p:cNvGrpSpPr/>
        <p:nvPr/>
      </p:nvGrpSpPr>
      <p:grpSpPr>
        <a:xfrm>
          <a:off x="0" y="0"/>
          <a:ext cx="0" cy="0"/>
          <a:chOff x="0" y="0"/>
          <a:chExt cx="0" cy="0"/>
        </a:xfrm>
      </p:grpSpPr>
      <p:sp>
        <p:nvSpPr>
          <p:cNvPr id="7832" name="Google Shape;7832;p383"/>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383"/>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383"/>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383"/>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383"/>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38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writes</a:t>
            </a:r>
            <a:endParaRPr>
              <a:latin typeface="Calibri"/>
              <a:ea typeface="Calibri"/>
              <a:cs typeface="Calibri"/>
              <a:sym typeface="Calibri"/>
            </a:endParaRPr>
          </a:p>
        </p:txBody>
      </p:sp>
      <p:sp>
        <p:nvSpPr>
          <p:cNvPr id="7838" name="Google Shape;7838;p383"/>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383"/>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383"/>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383"/>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383"/>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383"/>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383"/>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383"/>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383"/>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383"/>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383"/>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383"/>
          <p:cNvSpPr/>
          <p:nvPr/>
        </p:nvSpPr>
        <p:spPr>
          <a:xfrm>
            <a:off x="6436950" y="2099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383"/>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383"/>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383"/>
          <p:cNvSpPr/>
          <p:nvPr/>
        </p:nvSpPr>
        <p:spPr>
          <a:xfrm>
            <a:off x="7212100" y="38329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383"/>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383"/>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55" name="Google Shape;7855;p383"/>
          <p:cNvCxnSpPr/>
          <p:nvPr/>
        </p:nvCxnSpPr>
        <p:spPr>
          <a:xfrm rot="10800000">
            <a:off x="6711150" y="2234512"/>
            <a:ext cx="1949100" cy="11400"/>
          </a:xfrm>
          <a:prstGeom prst="straightConnector1">
            <a:avLst/>
          </a:prstGeom>
          <a:noFill/>
          <a:ln cap="flat" cmpd="sng" w="19050">
            <a:solidFill>
              <a:schemeClr val="dk2"/>
            </a:solidFill>
            <a:prstDash val="solid"/>
            <a:round/>
            <a:headEnd len="med" w="med" type="none"/>
            <a:tailEnd len="med" w="med" type="triangle"/>
          </a:ln>
        </p:spPr>
      </p:cxnSp>
      <p:cxnSp>
        <p:nvCxnSpPr>
          <p:cNvPr id="7856" name="Google Shape;7856;p383"/>
          <p:cNvCxnSpPr>
            <a:endCxn id="7851" idx="0"/>
          </p:cNvCxnSpPr>
          <p:nvPr/>
        </p:nvCxnSpPr>
        <p:spPr>
          <a:xfrm>
            <a:off x="6671100" y="2339400"/>
            <a:ext cx="491100" cy="984600"/>
          </a:xfrm>
          <a:prstGeom prst="straightConnector1">
            <a:avLst/>
          </a:prstGeom>
          <a:noFill/>
          <a:ln cap="flat" cmpd="sng" w="19050">
            <a:solidFill>
              <a:schemeClr val="dk2"/>
            </a:solidFill>
            <a:prstDash val="solid"/>
            <a:round/>
            <a:headEnd len="med" w="med" type="none"/>
            <a:tailEnd len="med" w="med" type="triangle"/>
          </a:ln>
        </p:spPr>
      </p:cxnSp>
      <p:cxnSp>
        <p:nvCxnSpPr>
          <p:cNvPr id="7857" name="Google Shape;7857;p383"/>
          <p:cNvCxnSpPr>
            <a:stCxn id="7849" idx="2"/>
            <a:endCxn id="7841" idx="6"/>
          </p:cNvCxnSpPr>
          <p:nvPr/>
        </p:nvCxnSpPr>
        <p:spPr>
          <a:xfrm flipH="1">
            <a:off x="2190450" y="2240225"/>
            <a:ext cx="4246500" cy="1224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1" name="Shape 7861"/>
        <p:cNvGrpSpPr/>
        <p:nvPr/>
      </p:nvGrpSpPr>
      <p:grpSpPr>
        <a:xfrm>
          <a:off x="0" y="0"/>
          <a:ext cx="0" cy="0"/>
          <a:chOff x="0" y="0"/>
          <a:chExt cx="0" cy="0"/>
        </a:xfrm>
      </p:grpSpPr>
      <p:sp>
        <p:nvSpPr>
          <p:cNvPr id="7862" name="Google Shape;7862;p384"/>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384"/>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384"/>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384"/>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384"/>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38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writes</a:t>
            </a:r>
            <a:endParaRPr>
              <a:latin typeface="Calibri"/>
              <a:ea typeface="Calibri"/>
              <a:cs typeface="Calibri"/>
              <a:sym typeface="Calibri"/>
            </a:endParaRPr>
          </a:p>
        </p:txBody>
      </p:sp>
      <p:sp>
        <p:nvSpPr>
          <p:cNvPr id="7868" name="Google Shape;7868;p384"/>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384"/>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384"/>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384"/>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384"/>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384"/>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384"/>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384"/>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384"/>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384"/>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384"/>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384"/>
          <p:cNvSpPr/>
          <p:nvPr/>
        </p:nvSpPr>
        <p:spPr>
          <a:xfrm>
            <a:off x="6436950" y="2099825"/>
            <a:ext cx="274200" cy="280800"/>
          </a:xfrm>
          <a:prstGeom prst="ellipse">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384"/>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384"/>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384"/>
          <p:cNvSpPr/>
          <p:nvPr/>
        </p:nvSpPr>
        <p:spPr>
          <a:xfrm>
            <a:off x="7212100" y="38329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384"/>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384"/>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85" name="Google Shape;7885;p384"/>
          <p:cNvCxnSpPr/>
          <p:nvPr/>
        </p:nvCxnSpPr>
        <p:spPr>
          <a:xfrm rot="10800000">
            <a:off x="6711150" y="2234512"/>
            <a:ext cx="1949100" cy="11400"/>
          </a:xfrm>
          <a:prstGeom prst="straightConnector1">
            <a:avLst/>
          </a:prstGeom>
          <a:noFill/>
          <a:ln cap="flat" cmpd="sng" w="19050">
            <a:solidFill>
              <a:schemeClr val="dk2"/>
            </a:solidFill>
            <a:prstDash val="solid"/>
            <a:round/>
            <a:headEnd len="med" w="med" type="triangle"/>
            <a:tailEnd len="med" w="med" type="none"/>
          </a:ln>
        </p:spPr>
      </p:cxn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9" name="Shape 7889"/>
        <p:cNvGrpSpPr/>
        <p:nvPr/>
      </p:nvGrpSpPr>
      <p:grpSpPr>
        <a:xfrm>
          <a:off x="0" y="0"/>
          <a:ext cx="0" cy="0"/>
          <a:chOff x="0" y="0"/>
          <a:chExt cx="0" cy="0"/>
        </a:xfrm>
      </p:grpSpPr>
      <p:sp>
        <p:nvSpPr>
          <p:cNvPr id="7890" name="Google Shape;7890;p385"/>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385"/>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385"/>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385"/>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385"/>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38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writes</a:t>
            </a:r>
            <a:endParaRPr>
              <a:latin typeface="Calibri"/>
              <a:ea typeface="Calibri"/>
              <a:cs typeface="Calibri"/>
              <a:sym typeface="Calibri"/>
            </a:endParaRPr>
          </a:p>
        </p:txBody>
      </p:sp>
      <p:sp>
        <p:nvSpPr>
          <p:cNvPr id="7896" name="Google Shape;7896;p385"/>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385"/>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385"/>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385"/>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385"/>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385"/>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385"/>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385"/>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385"/>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385"/>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385"/>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385"/>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385"/>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385"/>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385"/>
          <p:cNvSpPr/>
          <p:nvPr/>
        </p:nvSpPr>
        <p:spPr>
          <a:xfrm>
            <a:off x="7212100" y="38329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385"/>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385"/>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6" name="Shape 7916"/>
        <p:cNvGrpSpPr/>
        <p:nvPr/>
      </p:nvGrpSpPr>
      <p:grpSpPr>
        <a:xfrm>
          <a:off x="0" y="0"/>
          <a:ext cx="0" cy="0"/>
          <a:chOff x="0" y="0"/>
          <a:chExt cx="0" cy="0"/>
        </a:xfrm>
      </p:grpSpPr>
      <p:sp>
        <p:nvSpPr>
          <p:cNvPr id="7917" name="Google Shape;7917;p386"/>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386"/>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386"/>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386"/>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386"/>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38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7923" name="Google Shape;7923;p386"/>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386"/>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386"/>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386"/>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386"/>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386"/>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386"/>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386"/>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386"/>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386"/>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386"/>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386"/>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386"/>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386"/>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386"/>
          <p:cNvSpPr/>
          <p:nvPr/>
        </p:nvSpPr>
        <p:spPr>
          <a:xfrm>
            <a:off x="7212100" y="38329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386"/>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386"/>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5"/>
          <p:cNvPicPr preferRelativeResize="0"/>
          <p:nvPr/>
        </p:nvPicPr>
        <p:blipFill>
          <a:blip r:embed="rId3">
            <a:alphaModFix/>
          </a:blip>
          <a:stretch>
            <a:fillRect/>
          </a:stretch>
        </p:blipFill>
        <p:spPr>
          <a:xfrm>
            <a:off x="0" y="-857787"/>
            <a:ext cx="9144000" cy="6859075"/>
          </a:xfrm>
          <a:prstGeom prst="rect">
            <a:avLst/>
          </a:prstGeom>
          <a:noFill/>
          <a:ln>
            <a:noFill/>
          </a:ln>
        </p:spPr>
      </p:pic>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3" name="Shape 7943"/>
        <p:cNvGrpSpPr/>
        <p:nvPr/>
      </p:nvGrpSpPr>
      <p:grpSpPr>
        <a:xfrm>
          <a:off x="0" y="0"/>
          <a:ext cx="0" cy="0"/>
          <a:chOff x="0" y="0"/>
          <a:chExt cx="0" cy="0"/>
        </a:xfrm>
      </p:grpSpPr>
      <p:sp>
        <p:nvSpPr>
          <p:cNvPr id="7944" name="Google Shape;7944;p387"/>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387"/>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387"/>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387"/>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387"/>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387"/>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387"/>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387"/>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7952" name="Google Shape;7952;p387"/>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387"/>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387"/>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387"/>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387"/>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387"/>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387"/>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387"/>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387"/>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387"/>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387"/>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387"/>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387"/>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387"/>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387"/>
          <p:cNvSpPr/>
          <p:nvPr/>
        </p:nvSpPr>
        <p:spPr>
          <a:xfrm>
            <a:off x="7212100" y="38329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0" name="Shape 7970"/>
        <p:cNvGrpSpPr/>
        <p:nvPr/>
      </p:nvGrpSpPr>
      <p:grpSpPr>
        <a:xfrm>
          <a:off x="0" y="0"/>
          <a:ext cx="0" cy="0"/>
          <a:chOff x="0" y="0"/>
          <a:chExt cx="0" cy="0"/>
        </a:xfrm>
      </p:grpSpPr>
      <p:sp>
        <p:nvSpPr>
          <p:cNvPr id="7971" name="Google Shape;7971;p388"/>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388"/>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388"/>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388"/>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388"/>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388"/>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388"/>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388"/>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7979" name="Google Shape;7979;p388"/>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388"/>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388"/>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388"/>
          <p:cNvSpPr/>
          <p:nvPr/>
        </p:nvSpPr>
        <p:spPr>
          <a:xfrm>
            <a:off x="1916325"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388"/>
          <p:cNvSpPr/>
          <p:nvPr/>
        </p:nvSpPr>
        <p:spPr>
          <a:xfrm>
            <a:off x="3237500" y="13980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388"/>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388"/>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388"/>
          <p:cNvSpPr/>
          <p:nvPr/>
        </p:nvSpPr>
        <p:spPr>
          <a:xfrm>
            <a:off x="4169163" y="3947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388"/>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388"/>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388"/>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388"/>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388"/>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388"/>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388"/>
          <p:cNvSpPr/>
          <p:nvPr/>
        </p:nvSpPr>
        <p:spPr>
          <a:xfrm>
            <a:off x="7212100" y="383297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7" name="Shape 7997"/>
        <p:cNvGrpSpPr/>
        <p:nvPr/>
      </p:nvGrpSpPr>
      <p:grpSpPr>
        <a:xfrm>
          <a:off x="0" y="0"/>
          <a:ext cx="0" cy="0"/>
          <a:chOff x="0" y="0"/>
          <a:chExt cx="0" cy="0"/>
        </a:xfrm>
      </p:grpSpPr>
      <p:sp>
        <p:nvSpPr>
          <p:cNvPr id="7998" name="Google Shape;7998;p389"/>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389"/>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389"/>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389"/>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389"/>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389"/>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389"/>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38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006" name="Google Shape;8006;p389"/>
          <p:cNvSpPr/>
          <p:nvPr/>
        </p:nvSpPr>
        <p:spPr>
          <a:xfrm>
            <a:off x="1505250" y="35356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389"/>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389"/>
          <p:cNvSpPr/>
          <p:nvPr/>
        </p:nvSpPr>
        <p:spPr>
          <a:xfrm>
            <a:off x="2963300" y="1845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389"/>
          <p:cNvSpPr/>
          <p:nvPr/>
        </p:nvSpPr>
        <p:spPr>
          <a:xfrm>
            <a:off x="1916325"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389"/>
          <p:cNvSpPr/>
          <p:nvPr/>
        </p:nvSpPr>
        <p:spPr>
          <a:xfrm>
            <a:off x="3237500" y="13980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389"/>
          <p:cNvSpPr/>
          <p:nvPr/>
        </p:nvSpPr>
        <p:spPr>
          <a:xfrm>
            <a:off x="3632075" y="19070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389"/>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389"/>
          <p:cNvSpPr/>
          <p:nvPr/>
        </p:nvSpPr>
        <p:spPr>
          <a:xfrm>
            <a:off x="4169163" y="3947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389"/>
          <p:cNvSpPr/>
          <p:nvPr/>
        </p:nvSpPr>
        <p:spPr>
          <a:xfrm>
            <a:off x="4349663"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389"/>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389"/>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389"/>
          <p:cNvSpPr/>
          <p:nvPr/>
        </p:nvSpPr>
        <p:spPr>
          <a:xfrm>
            <a:off x="6436950" y="209982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389"/>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389"/>
          <p:cNvSpPr/>
          <p:nvPr/>
        </p:nvSpPr>
        <p:spPr>
          <a:xfrm>
            <a:off x="7025100" y="33240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389"/>
          <p:cNvSpPr/>
          <p:nvPr/>
        </p:nvSpPr>
        <p:spPr>
          <a:xfrm>
            <a:off x="7212100" y="383297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4" name="Shape 8024"/>
        <p:cNvGrpSpPr/>
        <p:nvPr/>
      </p:nvGrpSpPr>
      <p:grpSpPr>
        <a:xfrm>
          <a:off x="0" y="0"/>
          <a:ext cx="0" cy="0"/>
          <a:chOff x="0" y="0"/>
          <a:chExt cx="0" cy="0"/>
        </a:xfrm>
      </p:grpSpPr>
      <p:sp>
        <p:nvSpPr>
          <p:cNvPr id="8025" name="Google Shape;8025;p390"/>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390"/>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390"/>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390"/>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390"/>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390"/>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390"/>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39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033" name="Google Shape;8033;p390"/>
          <p:cNvSpPr/>
          <p:nvPr/>
        </p:nvSpPr>
        <p:spPr>
          <a:xfrm>
            <a:off x="1505250" y="35356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390"/>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390"/>
          <p:cNvSpPr/>
          <p:nvPr/>
        </p:nvSpPr>
        <p:spPr>
          <a:xfrm>
            <a:off x="2963300" y="1845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390"/>
          <p:cNvSpPr/>
          <p:nvPr/>
        </p:nvSpPr>
        <p:spPr>
          <a:xfrm>
            <a:off x="1916325"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390"/>
          <p:cNvSpPr/>
          <p:nvPr/>
        </p:nvSpPr>
        <p:spPr>
          <a:xfrm>
            <a:off x="3237500" y="13980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390"/>
          <p:cNvSpPr/>
          <p:nvPr/>
        </p:nvSpPr>
        <p:spPr>
          <a:xfrm>
            <a:off x="3632075" y="19070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390"/>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390"/>
          <p:cNvSpPr/>
          <p:nvPr/>
        </p:nvSpPr>
        <p:spPr>
          <a:xfrm>
            <a:off x="4169163" y="3947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390"/>
          <p:cNvSpPr/>
          <p:nvPr/>
        </p:nvSpPr>
        <p:spPr>
          <a:xfrm>
            <a:off x="4349663"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390"/>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390"/>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390"/>
          <p:cNvSpPr/>
          <p:nvPr/>
        </p:nvSpPr>
        <p:spPr>
          <a:xfrm>
            <a:off x="6436950" y="209982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390"/>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390"/>
          <p:cNvSpPr/>
          <p:nvPr/>
        </p:nvSpPr>
        <p:spPr>
          <a:xfrm>
            <a:off x="7025100" y="33240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390"/>
          <p:cNvSpPr/>
          <p:nvPr/>
        </p:nvSpPr>
        <p:spPr>
          <a:xfrm>
            <a:off x="7212100" y="383297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1" name="Shape 8051"/>
        <p:cNvGrpSpPr/>
        <p:nvPr/>
      </p:nvGrpSpPr>
      <p:grpSpPr>
        <a:xfrm>
          <a:off x="0" y="0"/>
          <a:ext cx="0" cy="0"/>
          <a:chOff x="0" y="0"/>
          <a:chExt cx="0" cy="0"/>
        </a:xfrm>
      </p:grpSpPr>
      <p:sp>
        <p:nvSpPr>
          <p:cNvPr id="8052" name="Google Shape;8052;p391"/>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391"/>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391"/>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391"/>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391"/>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391"/>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391"/>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39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060" name="Google Shape;8060;p391"/>
          <p:cNvSpPr/>
          <p:nvPr/>
        </p:nvSpPr>
        <p:spPr>
          <a:xfrm>
            <a:off x="1505250" y="35356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391"/>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391"/>
          <p:cNvSpPr/>
          <p:nvPr/>
        </p:nvSpPr>
        <p:spPr>
          <a:xfrm>
            <a:off x="2963300" y="1845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391"/>
          <p:cNvSpPr/>
          <p:nvPr/>
        </p:nvSpPr>
        <p:spPr>
          <a:xfrm>
            <a:off x="1916325"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391"/>
          <p:cNvSpPr/>
          <p:nvPr/>
        </p:nvSpPr>
        <p:spPr>
          <a:xfrm>
            <a:off x="3237500" y="13980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391"/>
          <p:cNvSpPr/>
          <p:nvPr/>
        </p:nvSpPr>
        <p:spPr>
          <a:xfrm>
            <a:off x="3632075" y="19070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391"/>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391"/>
          <p:cNvSpPr/>
          <p:nvPr/>
        </p:nvSpPr>
        <p:spPr>
          <a:xfrm>
            <a:off x="4169163" y="3947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391"/>
          <p:cNvSpPr/>
          <p:nvPr/>
        </p:nvSpPr>
        <p:spPr>
          <a:xfrm>
            <a:off x="4349663" y="3323988"/>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391"/>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391"/>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391"/>
          <p:cNvSpPr/>
          <p:nvPr/>
        </p:nvSpPr>
        <p:spPr>
          <a:xfrm>
            <a:off x="6436950" y="209982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391"/>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391"/>
          <p:cNvSpPr/>
          <p:nvPr/>
        </p:nvSpPr>
        <p:spPr>
          <a:xfrm>
            <a:off x="7025100" y="33240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391"/>
          <p:cNvSpPr/>
          <p:nvPr/>
        </p:nvSpPr>
        <p:spPr>
          <a:xfrm>
            <a:off x="7212100" y="383297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8" name="Shape 8078"/>
        <p:cNvGrpSpPr/>
        <p:nvPr/>
      </p:nvGrpSpPr>
      <p:grpSpPr>
        <a:xfrm>
          <a:off x="0" y="0"/>
          <a:ext cx="0" cy="0"/>
          <a:chOff x="0" y="0"/>
          <a:chExt cx="0" cy="0"/>
        </a:xfrm>
      </p:grpSpPr>
      <p:sp>
        <p:nvSpPr>
          <p:cNvPr id="8079" name="Google Shape;8079;p392"/>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392"/>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392"/>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392"/>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392"/>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392"/>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392"/>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39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087" name="Google Shape;8087;p392"/>
          <p:cNvSpPr/>
          <p:nvPr/>
        </p:nvSpPr>
        <p:spPr>
          <a:xfrm>
            <a:off x="1505250" y="35356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392"/>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392"/>
          <p:cNvSpPr/>
          <p:nvPr/>
        </p:nvSpPr>
        <p:spPr>
          <a:xfrm>
            <a:off x="2963300" y="1845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392"/>
          <p:cNvSpPr/>
          <p:nvPr/>
        </p:nvSpPr>
        <p:spPr>
          <a:xfrm>
            <a:off x="1916325"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392"/>
          <p:cNvSpPr/>
          <p:nvPr/>
        </p:nvSpPr>
        <p:spPr>
          <a:xfrm>
            <a:off x="3237500" y="13980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392"/>
          <p:cNvSpPr/>
          <p:nvPr/>
        </p:nvSpPr>
        <p:spPr>
          <a:xfrm>
            <a:off x="3632075" y="19070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392"/>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392"/>
          <p:cNvSpPr/>
          <p:nvPr/>
        </p:nvSpPr>
        <p:spPr>
          <a:xfrm>
            <a:off x="4169163" y="3947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392"/>
          <p:cNvSpPr/>
          <p:nvPr/>
        </p:nvSpPr>
        <p:spPr>
          <a:xfrm>
            <a:off x="4349663" y="3323988"/>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392"/>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392"/>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392"/>
          <p:cNvSpPr/>
          <p:nvPr/>
        </p:nvSpPr>
        <p:spPr>
          <a:xfrm>
            <a:off x="6436950" y="209982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392"/>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392"/>
          <p:cNvSpPr/>
          <p:nvPr/>
        </p:nvSpPr>
        <p:spPr>
          <a:xfrm>
            <a:off x="7025100" y="33240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392"/>
          <p:cNvSpPr/>
          <p:nvPr/>
        </p:nvSpPr>
        <p:spPr>
          <a:xfrm>
            <a:off x="7212100" y="383297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02" name="Google Shape;8102;p392"/>
          <p:cNvCxnSpPr>
            <a:stCxn id="8092" idx="4"/>
            <a:endCxn id="8095" idx="1"/>
          </p:cNvCxnSpPr>
          <p:nvPr/>
        </p:nvCxnSpPr>
        <p:spPr>
          <a:xfrm>
            <a:off x="3769175" y="2187812"/>
            <a:ext cx="620700" cy="1177200"/>
          </a:xfrm>
          <a:prstGeom prst="straightConnector1">
            <a:avLst/>
          </a:prstGeom>
          <a:noFill/>
          <a:ln cap="flat" cmpd="sng" w="19050">
            <a:solidFill>
              <a:schemeClr val="dk2"/>
            </a:solidFill>
            <a:prstDash val="solid"/>
            <a:round/>
            <a:headEnd len="med" w="med" type="none"/>
            <a:tailEnd len="med" w="med" type="triangle"/>
          </a:ln>
        </p:spPr>
      </p:cxnSp>
      <p:cxnSp>
        <p:nvCxnSpPr>
          <p:cNvPr id="8103" name="Google Shape;8103;p392"/>
          <p:cNvCxnSpPr>
            <a:stCxn id="8096" idx="3"/>
            <a:endCxn id="8095" idx="7"/>
          </p:cNvCxnSpPr>
          <p:nvPr/>
        </p:nvCxnSpPr>
        <p:spPr>
          <a:xfrm flipH="1">
            <a:off x="4583606" y="2277828"/>
            <a:ext cx="1397700" cy="1087200"/>
          </a:xfrm>
          <a:prstGeom prst="straightConnector1">
            <a:avLst/>
          </a:prstGeom>
          <a:noFill/>
          <a:ln cap="flat" cmpd="sng" w="19050">
            <a:solidFill>
              <a:schemeClr val="dk2"/>
            </a:solidFill>
            <a:prstDash val="solid"/>
            <a:round/>
            <a:headEnd len="med" w="med" type="none"/>
            <a:tailEnd len="med" w="med" type="triangle"/>
          </a:ln>
        </p:spPr>
      </p:cxnSp>
      <p:cxnSp>
        <p:nvCxnSpPr>
          <p:cNvPr id="8104" name="Google Shape;8104;p392"/>
          <p:cNvCxnSpPr>
            <a:stCxn id="8097" idx="3"/>
            <a:endCxn id="8095" idx="7"/>
          </p:cNvCxnSpPr>
          <p:nvPr/>
        </p:nvCxnSpPr>
        <p:spPr>
          <a:xfrm flipH="1">
            <a:off x="4583731" y="1830528"/>
            <a:ext cx="1498800" cy="1534500"/>
          </a:xfrm>
          <a:prstGeom prst="straightConnector1">
            <a:avLst/>
          </a:prstGeom>
          <a:noFill/>
          <a:ln cap="flat" cmpd="sng" w="19050">
            <a:solidFill>
              <a:schemeClr val="dk2"/>
            </a:solidFill>
            <a:prstDash val="solid"/>
            <a:round/>
            <a:headEnd len="med" w="med" type="none"/>
            <a:tailEnd len="med" w="med" type="triangle"/>
          </a:ln>
        </p:spPr>
      </p:cxnSp>
      <p:cxnSp>
        <p:nvCxnSpPr>
          <p:cNvPr id="8105" name="Google Shape;8105;p392"/>
          <p:cNvCxnSpPr>
            <a:stCxn id="8089" idx="5"/>
            <a:endCxn id="8095" idx="1"/>
          </p:cNvCxnSpPr>
          <p:nvPr/>
        </p:nvCxnSpPr>
        <p:spPr>
          <a:xfrm>
            <a:off x="3197344" y="2085015"/>
            <a:ext cx="1192500" cy="1280100"/>
          </a:xfrm>
          <a:prstGeom prst="straightConnector1">
            <a:avLst/>
          </a:prstGeom>
          <a:noFill/>
          <a:ln cap="flat" cmpd="sng" w="19050">
            <a:solidFill>
              <a:schemeClr val="dk2"/>
            </a:solidFill>
            <a:prstDash val="solid"/>
            <a:round/>
            <a:headEnd len="med" w="med" type="none"/>
            <a:tailEnd len="med" w="med" type="triangle"/>
          </a:ln>
        </p:spPr>
      </p:cxnSp>
      <p:cxnSp>
        <p:nvCxnSpPr>
          <p:cNvPr id="8106" name="Google Shape;8106;p392"/>
          <p:cNvCxnSpPr>
            <a:endCxn id="8095" idx="6"/>
          </p:cNvCxnSpPr>
          <p:nvPr/>
        </p:nvCxnSpPr>
        <p:spPr>
          <a:xfrm rot="10800000">
            <a:off x="4623862" y="3464387"/>
            <a:ext cx="2388000" cy="18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0" name="Shape 8110"/>
        <p:cNvGrpSpPr/>
        <p:nvPr/>
      </p:nvGrpSpPr>
      <p:grpSpPr>
        <a:xfrm>
          <a:off x="0" y="0"/>
          <a:ext cx="0" cy="0"/>
          <a:chOff x="0" y="0"/>
          <a:chExt cx="0" cy="0"/>
        </a:xfrm>
      </p:grpSpPr>
      <p:sp>
        <p:nvSpPr>
          <p:cNvPr id="8111" name="Google Shape;8111;p393"/>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393"/>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393"/>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393"/>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393"/>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393"/>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393"/>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39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119" name="Google Shape;8119;p393"/>
          <p:cNvSpPr/>
          <p:nvPr/>
        </p:nvSpPr>
        <p:spPr>
          <a:xfrm>
            <a:off x="1505250" y="35356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393"/>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393"/>
          <p:cNvSpPr/>
          <p:nvPr/>
        </p:nvSpPr>
        <p:spPr>
          <a:xfrm>
            <a:off x="2963300" y="1845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393"/>
          <p:cNvSpPr/>
          <p:nvPr/>
        </p:nvSpPr>
        <p:spPr>
          <a:xfrm>
            <a:off x="1916325"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393"/>
          <p:cNvSpPr/>
          <p:nvPr/>
        </p:nvSpPr>
        <p:spPr>
          <a:xfrm>
            <a:off x="3237500" y="13980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393"/>
          <p:cNvSpPr/>
          <p:nvPr/>
        </p:nvSpPr>
        <p:spPr>
          <a:xfrm>
            <a:off x="3632075" y="19070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393"/>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393"/>
          <p:cNvSpPr/>
          <p:nvPr/>
        </p:nvSpPr>
        <p:spPr>
          <a:xfrm>
            <a:off x="4169163" y="3947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393"/>
          <p:cNvSpPr/>
          <p:nvPr/>
        </p:nvSpPr>
        <p:spPr>
          <a:xfrm>
            <a:off x="4349663" y="3323988"/>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393"/>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393"/>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393"/>
          <p:cNvSpPr/>
          <p:nvPr/>
        </p:nvSpPr>
        <p:spPr>
          <a:xfrm>
            <a:off x="6436950" y="209982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393"/>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393"/>
          <p:cNvSpPr/>
          <p:nvPr/>
        </p:nvSpPr>
        <p:spPr>
          <a:xfrm>
            <a:off x="7025100" y="33240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393"/>
          <p:cNvSpPr/>
          <p:nvPr/>
        </p:nvSpPr>
        <p:spPr>
          <a:xfrm>
            <a:off x="7212100" y="3832975"/>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34" name="Google Shape;8134;p393"/>
          <p:cNvCxnSpPr>
            <a:stCxn id="8124" idx="4"/>
            <a:endCxn id="8127" idx="1"/>
          </p:cNvCxnSpPr>
          <p:nvPr/>
        </p:nvCxnSpPr>
        <p:spPr>
          <a:xfrm>
            <a:off x="3769175" y="2187812"/>
            <a:ext cx="620700" cy="1177200"/>
          </a:xfrm>
          <a:prstGeom prst="straightConnector1">
            <a:avLst/>
          </a:prstGeom>
          <a:noFill/>
          <a:ln cap="flat" cmpd="sng" w="19050">
            <a:solidFill>
              <a:schemeClr val="dk2"/>
            </a:solidFill>
            <a:prstDash val="solid"/>
            <a:round/>
            <a:headEnd len="med" w="med" type="none"/>
            <a:tailEnd len="med" w="med" type="triangle"/>
          </a:ln>
        </p:spPr>
      </p:cxnSp>
      <p:cxnSp>
        <p:nvCxnSpPr>
          <p:cNvPr id="8135" name="Google Shape;8135;p393"/>
          <p:cNvCxnSpPr>
            <a:stCxn id="8128" idx="3"/>
            <a:endCxn id="8127" idx="7"/>
          </p:cNvCxnSpPr>
          <p:nvPr/>
        </p:nvCxnSpPr>
        <p:spPr>
          <a:xfrm flipH="1">
            <a:off x="4583606" y="2277828"/>
            <a:ext cx="1397700" cy="1087200"/>
          </a:xfrm>
          <a:prstGeom prst="straightConnector1">
            <a:avLst/>
          </a:prstGeom>
          <a:noFill/>
          <a:ln cap="flat" cmpd="sng" w="19050">
            <a:solidFill>
              <a:schemeClr val="dk2"/>
            </a:solidFill>
            <a:prstDash val="solid"/>
            <a:round/>
            <a:headEnd len="med" w="med" type="none"/>
            <a:tailEnd len="med" w="med" type="triangle"/>
          </a:ln>
        </p:spPr>
      </p:cxnSp>
      <p:cxnSp>
        <p:nvCxnSpPr>
          <p:cNvPr id="8136" name="Google Shape;8136;p393"/>
          <p:cNvCxnSpPr>
            <a:stCxn id="8129" idx="3"/>
            <a:endCxn id="8127" idx="7"/>
          </p:cNvCxnSpPr>
          <p:nvPr/>
        </p:nvCxnSpPr>
        <p:spPr>
          <a:xfrm flipH="1">
            <a:off x="4583731" y="1830528"/>
            <a:ext cx="1498800" cy="1534500"/>
          </a:xfrm>
          <a:prstGeom prst="straightConnector1">
            <a:avLst/>
          </a:prstGeom>
          <a:noFill/>
          <a:ln cap="flat" cmpd="sng" w="19050">
            <a:solidFill>
              <a:schemeClr val="dk2"/>
            </a:solidFill>
            <a:prstDash val="solid"/>
            <a:round/>
            <a:headEnd len="med" w="med" type="none"/>
            <a:tailEnd len="med" w="med" type="triangle"/>
          </a:ln>
        </p:spPr>
      </p:cxnSp>
      <p:cxnSp>
        <p:nvCxnSpPr>
          <p:cNvPr id="8137" name="Google Shape;8137;p393"/>
          <p:cNvCxnSpPr>
            <a:stCxn id="8121" idx="5"/>
            <a:endCxn id="8127" idx="1"/>
          </p:cNvCxnSpPr>
          <p:nvPr/>
        </p:nvCxnSpPr>
        <p:spPr>
          <a:xfrm>
            <a:off x="3197344" y="2085015"/>
            <a:ext cx="1192500" cy="1280100"/>
          </a:xfrm>
          <a:prstGeom prst="straightConnector1">
            <a:avLst/>
          </a:prstGeom>
          <a:noFill/>
          <a:ln cap="flat" cmpd="sng" w="19050">
            <a:solidFill>
              <a:schemeClr val="dk2"/>
            </a:solidFill>
            <a:prstDash val="solid"/>
            <a:round/>
            <a:headEnd len="med" w="med" type="none"/>
            <a:tailEnd len="med" w="med" type="triangle"/>
          </a:ln>
        </p:spPr>
      </p:cxnSp>
      <p:cxnSp>
        <p:nvCxnSpPr>
          <p:cNvPr id="8138" name="Google Shape;8138;p393"/>
          <p:cNvCxnSpPr>
            <a:endCxn id="8127" idx="6"/>
          </p:cNvCxnSpPr>
          <p:nvPr/>
        </p:nvCxnSpPr>
        <p:spPr>
          <a:xfrm rot="10800000">
            <a:off x="4623862" y="3464387"/>
            <a:ext cx="2388000" cy="18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2" name="Shape 8142"/>
        <p:cNvGrpSpPr/>
        <p:nvPr/>
      </p:nvGrpSpPr>
      <p:grpSpPr>
        <a:xfrm>
          <a:off x="0" y="0"/>
          <a:ext cx="0" cy="0"/>
          <a:chOff x="0" y="0"/>
          <a:chExt cx="0" cy="0"/>
        </a:xfrm>
      </p:grpSpPr>
      <p:sp>
        <p:nvSpPr>
          <p:cNvPr id="8143" name="Google Shape;8143;p394"/>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394"/>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394"/>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394"/>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394"/>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394"/>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394"/>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39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151" name="Google Shape;8151;p394"/>
          <p:cNvSpPr/>
          <p:nvPr/>
        </p:nvSpPr>
        <p:spPr>
          <a:xfrm>
            <a:off x="1505250" y="35356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394"/>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394"/>
          <p:cNvSpPr/>
          <p:nvPr/>
        </p:nvSpPr>
        <p:spPr>
          <a:xfrm>
            <a:off x="2963300" y="1845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394"/>
          <p:cNvSpPr/>
          <p:nvPr/>
        </p:nvSpPr>
        <p:spPr>
          <a:xfrm>
            <a:off x="1916325"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394"/>
          <p:cNvSpPr/>
          <p:nvPr/>
        </p:nvSpPr>
        <p:spPr>
          <a:xfrm>
            <a:off x="3237500" y="13980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394"/>
          <p:cNvSpPr/>
          <p:nvPr/>
        </p:nvSpPr>
        <p:spPr>
          <a:xfrm>
            <a:off x="3632075" y="19070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394"/>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394"/>
          <p:cNvSpPr/>
          <p:nvPr/>
        </p:nvSpPr>
        <p:spPr>
          <a:xfrm>
            <a:off x="4169163" y="3947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394"/>
          <p:cNvSpPr/>
          <p:nvPr/>
        </p:nvSpPr>
        <p:spPr>
          <a:xfrm>
            <a:off x="4349663" y="3323988"/>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394"/>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394"/>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394"/>
          <p:cNvSpPr/>
          <p:nvPr/>
        </p:nvSpPr>
        <p:spPr>
          <a:xfrm>
            <a:off x="6436950" y="209982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394"/>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394"/>
          <p:cNvSpPr/>
          <p:nvPr/>
        </p:nvSpPr>
        <p:spPr>
          <a:xfrm>
            <a:off x="7025100" y="33240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394"/>
          <p:cNvSpPr/>
          <p:nvPr/>
        </p:nvSpPr>
        <p:spPr>
          <a:xfrm>
            <a:off x="7212100" y="3832975"/>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66" name="Google Shape;8166;p394"/>
          <p:cNvCxnSpPr>
            <a:stCxn id="8156" idx="4"/>
            <a:endCxn id="8159" idx="1"/>
          </p:cNvCxnSpPr>
          <p:nvPr/>
        </p:nvCxnSpPr>
        <p:spPr>
          <a:xfrm>
            <a:off x="3769175" y="2187812"/>
            <a:ext cx="620700" cy="1177200"/>
          </a:xfrm>
          <a:prstGeom prst="straightConnector1">
            <a:avLst/>
          </a:prstGeom>
          <a:noFill/>
          <a:ln cap="flat" cmpd="sng" w="19050">
            <a:solidFill>
              <a:schemeClr val="dk2"/>
            </a:solidFill>
            <a:prstDash val="solid"/>
            <a:round/>
            <a:headEnd len="med" w="med" type="none"/>
            <a:tailEnd len="med" w="med" type="triangle"/>
          </a:ln>
        </p:spPr>
      </p:cxnSp>
      <p:cxnSp>
        <p:nvCxnSpPr>
          <p:cNvPr id="8167" name="Google Shape;8167;p394"/>
          <p:cNvCxnSpPr>
            <a:stCxn id="8160" idx="3"/>
            <a:endCxn id="8159" idx="7"/>
          </p:cNvCxnSpPr>
          <p:nvPr/>
        </p:nvCxnSpPr>
        <p:spPr>
          <a:xfrm flipH="1">
            <a:off x="4583606" y="2277828"/>
            <a:ext cx="1397700" cy="1087200"/>
          </a:xfrm>
          <a:prstGeom prst="straightConnector1">
            <a:avLst/>
          </a:prstGeom>
          <a:noFill/>
          <a:ln cap="flat" cmpd="sng" w="19050">
            <a:solidFill>
              <a:schemeClr val="dk2"/>
            </a:solidFill>
            <a:prstDash val="solid"/>
            <a:round/>
            <a:headEnd len="med" w="med" type="none"/>
            <a:tailEnd len="med" w="med" type="triangle"/>
          </a:ln>
        </p:spPr>
      </p:cxnSp>
      <p:cxnSp>
        <p:nvCxnSpPr>
          <p:cNvPr id="8168" name="Google Shape;8168;p394"/>
          <p:cNvCxnSpPr>
            <a:stCxn id="8161" idx="3"/>
            <a:endCxn id="8159" idx="7"/>
          </p:cNvCxnSpPr>
          <p:nvPr/>
        </p:nvCxnSpPr>
        <p:spPr>
          <a:xfrm flipH="1">
            <a:off x="4583731" y="1830528"/>
            <a:ext cx="1498800" cy="1534500"/>
          </a:xfrm>
          <a:prstGeom prst="straightConnector1">
            <a:avLst/>
          </a:prstGeom>
          <a:noFill/>
          <a:ln cap="flat" cmpd="sng" w="19050">
            <a:solidFill>
              <a:schemeClr val="dk2"/>
            </a:solidFill>
            <a:prstDash val="solid"/>
            <a:round/>
            <a:headEnd len="med" w="med" type="none"/>
            <a:tailEnd len="med" w="med" type="triangle"/>
          </a:ln>
        </p:spPr>
      </p:cxnSp>
      <p:cxnSp>
        <p:nvCxnSpPr>
          <p:cNvPr id="8169" name="Google Shape;8169;p394"/>
          <p:cNvCxnSpPr>
            <a:stCxn id="8153" idx="5"/>
            <a:endCxn id="8159" idx="1"/>
          </p:cNvCxnSpPr>
          <p:nvPr/>
        </p:nvCxnSpPr>
        <p:spPr>
          <a:xfrm>
            <a:off x="3197344" y="2085015"/>
            <a:ext cx="1192500" cy="1280100"/>
          </a:xfrm>
          <a:prstGeom prst="straightConnector1">
            <a:avLst/>
          </a:prstGeom>
          <a:noFill/>
          <a:ln cap="flat" cmpd="sng" w="19050">
            <a:solidFill>
              <a:schemeClr val="dk2"/>
            </a:solidFill>
            <a:prstDash val="solid"/>
            <a:round/>
            <a:headEnd len="med" w="med" type="none"/>
            <a:tailEnd len="med" w="med" type="triangle"/>
          </a:ln>
        </p:spPr>
      </p:cxnSp>
      <p:cxnSp>
        <p:nvCxnSpPr>
          <p:cNvPr id="8170" name="Google Shape;8170;p394"/>
          <p:cNvCxnSpPr>
            <a:endCxn id="8159" idx="6"/>
          </p:cNvCxnSpPr>
          <p:nvPr/>
        </p:nvCxnSpPr>
        <p:spPr>
          <a:xfrm rot="10800000">
            <a:off x="4623862" y="3464387"/>
            <a:ext cx="2388000" cy="18300"/>
          </a:xfrm>
          <a:prstGeom prst="straightConnector1">
            <a:avLst/>
          </a:prstGeom>
          <a:noFill/>
          <a:ln cap="flat" cmpd="sng" w="19050">
            <a:solidFill>
              <a:schemeClr val="dk2"/>
            </a:solidFill>
            <a:prstDash val="solid"/>
            <a:round/>
            <a:headEnd len="med" w="med" type="none"/>
            <a:tailEnd len="med" w="med" type="triangle"/>
          </a:ln>
        </p:spPr>
      </p:cxnSp>
      <p:cxnSp>
        <p:nvCxnSpPr>
          <p:cNvPr id="8171" name="Google Shape;8171;p394"/>
          <p:cNvCxnSpPr>
            <a:stCxn id="8163" idx="6"/>
            <a:endCxn id="8165" idx="2"/>
          </p:cNvCxnSpPr>
          <p:nvPr/>
        </p:nvCxnSpPr>
        <p:spPr>
          <a:xfrm>
            <a:off x="6817525" y="3911700"/>
            <a:ext cx="394500" cy="61800"/>
          </a:xfrm>
          <a:prstGeom prst="straightConnector1">
            <a:avLst/>
          </a:prstGeom>
          <a:noFill/>
          <a:ln cap="flat" cmpd="sng" w="19050">
            <a:solidFill>
              <a:schemeClr val="dk2"/>
            </a:solidFill>
            <a:prstDash val="solid"/>
            <a:round/>
            <a:headEnd len="med" w="med" type="none"/>
            <a:tailEnd len="med" w="med" type="triangle"/>
          </a:ln>
        </p:spPr>
      </p:cxnSp>
      <p:cxnSp>
        <p:nvCxnSpPr>
          <p:cNvPr id="8172" name="Google Shape;8172;p394"/>
          <p:cNvCxnSpPr>
            <a:stCxn id="8162" idx="5"/>
            <a:endCxn id="8165" idx="1"/>
          </p:cNvCxnSpPr>
          <p:nvPr/>
        </p:nvCxnSpPr>
        <p:spPr>
          <a:xfrm>
            <a:off x="6670994" y="2339503"/>
            <a:ext cx="581400" cy="1534500"/>
          </a:xfrm>
          <a:prstGeom prst="straightConnector1">
            <a:avLst/>
          </a:prstGeom>
          <a:noFill/>
          <a:ln cap="flat" cmpd="sng" w="19050">
            <a:solidFill>
              <a:schemeClr val="dk2"/>
            </a:solidFill>
            <a:prstDash val="solid"/>
            <a:round/>
            <a:headEnd len="med" w="med" type="none"/>
            <a:tailEnd len="med" w="med" type="triangle"/>
          </a:ln>
        </p:spPr>
      </p:cxnSp>
      <p:cxnSp>
        <p:nvCxnSpPr>
          <p:cNvPr id="8173" name="Google Shape;8173;p394"/>
          <p:cNvCxnSpPr>
            <a:stCxn id="8160" idx="5"/>
            <a:endCxn id="8165" idx="1"/>
          </p:cNvCxnSpPr>
          <p:nvPr/>
        </p:nvCxnSpPr>
        <p:spPr>
          <a:xfrm>
            <a:off x="6175194" y="2277828"/>
            <a:ext cx="1077000" cy="1596300"/>
          </a:xfrm>
          <a:prstGeom prst="straightConnector1">
            <a:avLst/>
          </a:prstGeom>
          <a:noFill/>
          <a:ln cap="flat" cmpd="sng" w="19050">
            <a:solidFill>
              <a:schemeClr val="dk2"/>
            </a:solidFill>
            <a:prstDash val="solid"/>
            <a:round/>
            <a:headEnd len="med" w="med" type="none"/>
            <a:tailEnd len="med" w="med" type="triangle"/>
          </a:ln>
        </p:spPr>
      </p:cxnSp>
      <p:cxnSp>
        <p:nvCxnSpPr>
          <p:cNvPr id="8174" name="Google Shape;8174;p394"/>
          <p:cNvCxnSpPr>
            <a:stCxn id="8158" idx="5"/>
            <a:endCxn id="8165" idx="2"/>
          </p:cNvCxnSpPr>
          <p:nvPr/>
        </p:nvCxnSpPr>
        <p:spPr>
          <a:xfrm flipH="1" rot="10800000">
            <a:off x="4403207" y="3973415"/>
            <a:ext cx="2808900" cy="213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8" name="Shape 8178"/>
        <p:cNvGrpSpPr/>
        <p:nvPr/>
      </p:nvGrpSpPr>
      <p:grpSpPr>
        <a:xfrm>
          <a:off x="0" y="0"/>
          <a:ext cx="0" cy="0"/>
          <a:chOff x="0" y="0"/>
          <a:chExt cx="0" cy="0"/>
        </a:xfrm>
      </p:grpSpPr>
      <p:sp>
        <p:nvSpPr>
          <p:cNvPr id="8179" name="Google Shape;8179;p395"/>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395"/>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395"/>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395"/>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395"/>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395"/>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395"/>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39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187" name="Google Shape;8187;p395"/>
          <p:cNvSpPr/>
          <p:nvPr/>
        </p:nvSpPr>
        <p:spPr>
          <a:xfrm>
            <a:off x="1505250" y="35356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395"/>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395"/>
          <p:cNvSpPr/>
          <p:nvPr/>
        </p:nvSpPr>
        <p:spPr>
          <a:xfrm>
            <a:off x="2963300" y="1845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395"/>
          <p:cNvSpPr/>
          <p:nvPr/>
        </p:nvSpPr>
        <p:spPr>
          <a:xfrm>
            <a:off x="1916325"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395"/>
          <p:cNvSpPr/>
          <p:nvPr/>
        </p:nvSpPr>
        <p:spPr>
          <a:xfrm>
            <a:off x="3237500" y="13980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395"/>
          <p:cNvSpPr/>
          <p:nvPr/>
        </p:nvSpPr>
        <p:spPr>
          <a:xfrm>
            <a:off x="3632075" y="19070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395"/>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395"/>
          <p:cNvSpPr/>
          <p:nvPr/>
        </p:nvSpPr>
        <p:spPr>
          <a:xfrm>
            <a:off x="4169163" y="3947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395"/>
          <p:cNvSpPr/>
          <p:nvPr/>
        </p:nvSpPr>
        <p:spPr>
          <a:xfrm>
            <a:off x="4349663" y="3323988"/>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395"/>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395"/>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395"/>
          <p:cNvSpPr/>
          <p:nvPr/>
        </p:nvSpPr>
        <p:spPr>
          <a:xfrm>
            <a:off x="6436950" y="209982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395"/>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395"/>
          <p:cNvSpPr/>
          <p:nvPr/>
        </p:nvSpPr>
        <p:spPr>
          <a:xfrm>
            <a:off x="7025100" y="33240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395"/>
          <p:cNvSpPr/>
          <p:nvPr/>
        </p:nvSpPr>
        <p:spPr>
          <a:xfrm>
            <a:off x="7212100" y="3832975"/>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02" name="Google Shape;8202;p395"/>
          <p:cNvCxnSpPr>
            <a:stCxn id="8192" idx="4"/>
            <a:endCxn id="8195" idx="1"/>
          </p:cNvCxnSpPr>
          <p:nvPr/>
        </p:nvCxnSpPr>
        <p:spPr>
          <a:xfrm>
            <a:off x="3769175" y="2187812"/>
            <a:ext cx="620700" cy="1177200"/>
          </a:xfrm>
          <a:prstGeom prst="straightConnector1">
            <a:avLst/>
          </a:prstGeom>
          <a:noFill/>
          <a:ln cap="flat" cmpd="sng" w="19050">
            <a:solidFill>
              <a:schemeClr val="dk2"/>
            </a:solidFill>
            <a:prstDash val="solid"/>
            <a:round/>
            <a:headEnd len="med" w="med" type="none"/>
            <a:tailEnd len="med" w="med" type="triangle"/>
          </a:ln>
        </p:spPr>
      </p:cxnSp>
      <p:cxnSp>
        <p:nvCxnSpPr>
          <p:cNvPr id="8203" name="Google Shape;8203;p395"/>
          <p:cNvCxnSpPr>
            <a:stCxn id="8196" idx="3"/>
            <a:endCxn id="8195" idx="7"/>
          </p:cNvCxnSpPr>
          <p:nvPr/>
        </p:nvCxnSpPr>
        <p:spPr>
          <a:xfrm flipH="1">
            <a:off x="4583606" y="2277828"/>
            <a:ext cx="1397700" cy="1087200"/>
          </a:xfrm>
          <a:prstGeom prst="straightConnector1">
            <a:avLst/>
          </a:prstGeom>
          <a:noFill/>
          <a:ln cap="flat" cmpd="sng" w="19050">
            <a:solidFill>
              <a:schemeClr val="dk2"/>
            </a:solidFill>
            <a:prstDash val="solid"/>
            <a:round/>
            <a:headEnd len="med" w="med" type="none"/>
            <a:tailEnd len="med" w="med" type="triangle"/>
          </a:ln>
        </p:spPr>
      </p:cxnSp>
      <p:cxnSp>
        <p:nvCxnSpPr>
          <p:cNvPr id="8204" name="Google Shape;8204;p395"/>
          <p:cNvCxnSpPr>
            <a:stCxn id="8197" idx="3"/>
            <a:endCxn id="8195" idx="7"/>
          </p:cNvCxnSpPr>
          <p:nvPr/>
        </p:nvCxnSpPr>
        <p:spPr>
          <a:xfrm flipH="1">
            <a:off x="4583731" y="1830528"/>
            <a:ext cx="1498800" cy="1534500"/>
          </a:xfrm>
          <a:prstGeom prst="straightConnector1">
            <a:avLst/>
          </a:prstGeom>
          <a:noFill/>
          <a:ln cap="flat" cmpd="sng" w="19050">
            <a:solidFill>
              <a:schemeClr val="dk2"/>
            </a:solidFill>
            <a:prstDash val="solid"/>
            <a:round/>
            <a:headEnd len="med" w="med" type="none"/>
            <a:tailEnd len="med" w="med" type="triangle"/>
          </a:ln>
        </p:spPr>
      </p:cxnSp>
      <p:cxnSp>
        <p:nvCxnSpPr>
          <p:cNvPr id="8205" name="Google Shape;8205;p395"/>
          <p:cNvCxnSpPr>
            <a:stCxn id="8189" idx="5"/>
            <a:endCxn id="8195" idx="1"/>
          </p:cNvCxnSpPr>
          <p:nvPr/>
        </p:nvCxnSpPr>
        <p:spPr>
          <a:xfrm>
            <a:off x="3197344" y="2085015"/>
            <a:ext cx="1192500" cy="1280100"/>
          </a:xfrm>
          <a:prstGeom prst="straightConnector1">
            <a:avLst/>
          </a:prstGeom>
          <a:noFill/>
          <a:ln cap="flat" cmpd="sng" w="19050">
            <a:solidFill>
              <a:schemeClr val="dk2"/>
            </a:solidFill>
            <a:prstDash val="solid"/>
            <a:round/>
            <a:headEnd len="med" w="med" type="none"/>
            <a:tailEnd len="med" w="med" type="triangle"/>
          </a:ln>
        </p:spPr>
      </p:cxnSp>
      <p:cxnSp>
        <p:nvCxnSpPr>
          <p:cNvPr id="8206" name="Google Shape;8206;p395"/>
          <p:cNvCxnSpPr>
            <a:endCxn id="8195" idx="6"/>
          </p:cNvCxnSpPr>
          <p:nvPr/>
        </p:nvCxnSpPr>
        <p:spPr>
          <a:xfrm rot="10800000">
            <a:off x="4623862" y="3464387"/>
            <a:ext cx="2388000" cy="18300"/>
          </a:xfrm>
          <a:prstGeom prst="straightConnector1">
            <a:avLst/>
          </a:prstGeom>
          <a:noFill/>
          <a:ln cap="flat" cmpd="sng" w="19050">
            <a:solidFill>
              <a:schemeClr val="dk2"/>
            </a:solidFill>
            <a:prstDash val="solid"/>
            <a:round/>
            <a:headEnd len="med" w="med" type="none"/>
            <a:tailEnd len="med" w="med" type="triangle"/>
          </a:ln>
        </p:spPr>
      </p:cxnSp>
      <p:cxnSp>
        <p:nvCxnSpPr>
          <p:cNvPr id="8207" name="Google Shape;8207;p395"/>
          <p:cNvCxnSpPr>
            <a:stCxn id="8199" idx="6"/>
            <a:endCxn id="8201" idx="2"/>
          </p:cNvCxnSpPr>
          <p:nvPr/>
        </p:nvCxnSpPr>
        <p:spPr>
          <a:xfrm>
            <a:off x="6817525" y="3911700"/>
            <a:ext cx="394500" cy="61800"/>
          </a:xfrm>
          <a:prstGeom prst="straightConnector1">
            <a:avLst/>
          </a:prstGeom>
          <a:noFill/>
          <a:ln cap="flat" cmpd="sng" w="19050">
            <a:solidFill>
              <a:schemeClr val="dk2"/>
            </a:solidFill>
            <a:prstDash val="solid"/>
            <a:round/>
            <a:headEnd len="med" w="med" type="none"/>
            <a:tailEnd len="med" w="med" type="triangle"/>
          </a:ln>
        </p:spPr>
      </p:cxnSp>
      <p:cxnSp>
        <p:nvCxnSpPr>
          <p:cNvPr id="8208" name="Google Shape;8208;p395"/>
          <p:cNvCxnSpPr>
            <a:stCxn id="8198" idx="5"/>
            <a:endCxn id="8201" idx="1"/>
          </p:cNvCxnSpPr>
          <p:nvPr/>
        </p:nvCxnSpPr>
        <p:spPr>
          <a:xfrm>
            <a:off x="6670994" y="2339503"/>
            <a:ext cx="581400" cy="1534500"/>
          </a:xfrm>
          <a:prstGeom prst="straightConnector1">
            <a:avLst/>
          </a:prstGeom>
          <a:noFill/>
          <a:ln cap="flat" cmpd="sng" w="19050">
            <a:solidFill>
              <a:schemeClr val="dk2"/>
            </a:solidFill>
            <a:prstDash val="solid"/>
            <a:round/>
            <a:headEnd len="med" w="med" type="none"/>
            <a:tailEnd len="med" w="med" type="triangle"/>
          </a:ln>
        </p:spPr>
      </p:cxnSp>
      <p:cxnSp>
        <p:nvCxnSpPr>
          <p:cNvPr id="8209" name="Google Shape;8209;p395"/>
          <p:cNvCxnSpPr>
            <a:stCxn id="8196" idx="5"/>
            <a:endCxn id="8201" idx="1"/>
          </p:cNvCxnSpPr>
          <p:nvPr/>
        </p:nvCxnSpPr>
        <p:spPr>
          <a:xfrm>
            <a:off x="6175194" y="2277828"/>
            <a:ext cx="1077000" cy="1596300"/>
          </a:xfrm>
          <a:prstGeom prst="straightConnector1">
            <a:avLst/>
          </a:prstGeom>
          <a:noFill/>
          <a:ln cap="flat" cmpd="sng" w="19050">
            <a:solidFill>
              <a:schemeClr val="dk2"/>
            </a:solidFill>
            <a:prstDash val="solid"/>
            <a:round/>
            <a:headEnd len="med" w="med" type="none"/>
            <a:tailEnd len="med" w="med" type="triangle"/>
          </a:ln>
        </p:spPr>
      </p:cxnSp>
      <p:cxnSp>
        <p:nvCxnSpPr>
          <p:cNvPr id="8210" name="Google Shape;8210;p395"/>
          <p:cNvCxnSpPr>
            <a:stCxn id="8194" idx="5"/>
            <a:endCxn id="8201" idx="2"/>
          </p:cNvCxnSpPr>
          <p:nvPr/>
        </p:nvCxnSpPr>
        <p:spPr>
          <a:xfrm flipH="1" rot="10800000">
            <a:off x="4403207" y="3973415"/>
            <a:ext cx="2808900" cy="213600"/>
          </a:xfrm>
          <a:prstGeom prst="straightConnector1">
            <a:avLst/>
          </a:prstGeom>
          <a:noFill/>
          <a:ln cap="flat" cmpd="sng" w="19050">
            <a:solidFill>
              <a:schemeClr val="dk2"/>
            </a:solidFill>
            <a:prstDash val="solid"/>
            <a:round/>
            <a:headEnd len="med" w="med" type="none"/>
            <a:tailEnd len="med" w="med" type="triangle"/>
          </a:ln>
        </p:spPr>
      </p:cxnSp>
      <p:cxnSp>
        <p:nvCxnSpPr>
          <p:cNvPr id="8211" name="Google Shape;8211;p395"/>
          <p:cNvCxnSpPr>
            <a:stCxn id="8191" idx="4"/>
            <a:endCxn id="8195" idx="1"/>
          </p:cNvCxnSpPr>
          <p:nvPr/>
        </p:nvCxnSpPr>
        <p:spPr>
          <a:xfrm>
            <a:off x="3374600" y="1678837"/>
            <a:ext cx="1015200" cy="1686300"/>
          </a:xfrm>
          <a:prstGeom prst="straightConnector1">
            <a:avLst/>
          </a:prstGeom>
          <a:noFill/>
          <a:ln cap="flat" cmpd="sng" w="19050">
            <a:solidFill>
              <a:schemeClr val="dk2"/>
            </a:solidFill>
            <a:prstDash val="solid"/>
            <a:round/>
            <a:headEnd len="med" w="med" type="none"/>
            <a:tailEnd len="med" w="med" type="triangle"/>
          </a:ln>
        </p:spPr>
      </p:cxnSp>
      <p:cxnSp>
        <p:nvCxnSpPr>
          <p:cNvPr id="8212" name="Google Shape;8212;p395"/>
          <p:cNvCxnSpPr>
            <a:stCxn id="8187" idx="6"/>
            <a:endCxn id="8195" idx="2"/>
          </p:cNvCxnSpPr>
          <p:nvPr/>
        </p:nvCxnSpPr>
        <p:spPr>
          <a:xfrm flipH="1" rot="10800000">
            <a:off x="1779450" y="3464262"/>
            <a:ext cx="2570100" cy="211800"/>
          </a:xfrm>
          <a:prstGeom prst="straightConnector1">
            <a:avLst/>
          </a:prstGeom>
          <a:noFill/>
          <a:ln cap="flat" cmpd="sng" w="19050">
            <a:solidFill>
              <a:schemeClr val="dk2"/>
            </a:solidFill>
            <a:prstDash val="solid"/>
            <a:round/>
            <a:headEnd len="med" w="med" type="none"/>
            <a:tailEnd len="med" w="med" type="triangle"/>
          </a:ln>
        </p:spPr>
      </p:cxnSp>
      <p:cxnSp>
        <p:nvCxnSpPr>
          <p:cNvPr id="8213" name="Google Shape;8213;p395"/>
          <p:cNvCxnSpPr>
            <a:stCxn id="8193" idx="6"/>
            <a:endCxn id="8195" idx="3"/>
          </p:cNvCxnSpPr>
          <p:nvPr/>
        </p:nvCxnSpPr>
        <p:spPr>
          <a:xfrm flipH="1" rot="10800000">
            <a:off x="3973112" y="3563612"/>
            <a:ext cx="416700" cy="43200"/>
          </a:xfrm>
          <a:prstGeom prst="straightConnector1">
            <a:avLst/>
          </a:prstGeom>
          <a:noFill/>
          <a:ln cap="flat" cmpd="sng" w="19050">
            <a:solidFill>
              <a:schemeClr val="dk2"/>
            </a:solidFill>
            <a:prstDash val="solid"/>
            <a:round/>
            <a:headEnd len="med" w="med" type="none"/>
            <a:tailEnd len="med" w="med" type="triangle"/>
          </a:ln>
        </p:spPr>
      </p:cxnSp>
      <p:cxnSp>
        <p:nvCxnSpPr>
          <p:cNvPr id="8214" name="Google Shape;8214;p395"/>
          <p:cNvCxnSpPr>
            <a:stCxn id="8190" idx="6"/>
            <a:endCxn id="8195" idx="2"/>
          </p:cNvCxnSpPr>
          <p:nvPr/>
        </p:nvCxnSpPr>
        <p:spPr>
          <a:xfrm>
            <a:off x="2190525" y="3464387"/>
            <a:ext cx="2159100" cy="0"/>
          </a:xfrm>
          <a:prstGeom prst="straightConnector1">
            <a:avLst/>
          </a:prstGeom>
          <a:noFill/>
          <a:ln cap="flat" cmpd="sng" w="19050">
            <a:solidFill>
              <a:schemeClr val="dk2"/>
            </a:solidFill>
            <a:prstDash val="solid"/>
            <a:round/>
            <a:headEnd len="med" w="med" type="none"/>
            <a:tailEnd len="med" w="med" type="triangle"/>
          </a:ln>
        </p:spPr>
      </p:cxnSp>
      <p:cxnSp>
        <p:nvCxnSpPr>
          <p:cNvPr id="8215" name="Google Shape;8215;p395"/>
          <p:cNvCxnSpPr>
            <a:stCxn id="8188" idx="6"/>
            <a:endCxn id="8195" idx="3"/>
          </p:cNvCxnSpPr>
          <p:nvPr/>
        </p:nvCxnSpPr>
        <p:spPr>
          <a:xfrm flipH="1" rot="10800000">
            <a:off x="2243225" y="3563562"/>
            <a:ext cx="2146500" cy="393300"/>
          </a:xfrm>
          <a:prstGeom prst="straightConnector1">
            <a:avLst/>
          </a:prstGeom>
          <a:noFill/>
          <a:ln cap="flat" cmpd="sng" w="19050">
            <a:solidFill>
              <a:schemeClr val="dk2"/>
            </a:solidFill>
            <a:prstDash val="solid"/>
            <a:round/>
            <a:headEnd len="med" w="med" type="none"/>
            <a:tailEnd len="med" w="med" type="triangle"/>
          </a:ln>
        </p:spPr>
      </p:cxnSp>
      <p:cxnSp>
        <p:nvCxnSpPr>
          <p:cNvPr id="8216" name="Google Shape;8216;p395"/>
          <p:cNvCxnSpPr>
            <a:stCxn id="8194" idx="0"/>
            <a:endCxn id="8195" idx="4"/>
          </p:cNvCxnSpPr>
          <p:nvPr/>
        </p:nvCxnSpPr>
        <p:spPr>
          <a:xfrm flipH="1" rot="10800000">
            <a:off x="4306262" y="3604738"/>
            <a:ext cx="180600" cy="342600"/>
          </a:xfrm>
          <a:prstGeom prst="straightConnector1">
            <a:avLst/>
          </a:prstGeom>
          <a:noFill/>
          <a:ln cap="flat" cmpd="sng" w="19050">
            <a:solidFill>
              <a:schemeClr val="dk2"/>
            </a:solidFill>
            <a:prstDash val="solid"/>
            <a:round/>
            <a:headEnd len="med" w="med" type="none"/>
            <a:tailEnd len="med" w="med" type="triangle"/>
          </a:ln>
        </p:spPr>
      </p:cxnSp>
      <p:cxnSp>
        <p:nvCxnSpPr>
          <p:cNvPr id="8217" name="Google Shape;8217;p395"/>
          <p:cNvCxnSpPr>
            <a:stCxn id="8198" idx="3"/>
            <a:endCxn id="8195" idx="6"/>
          </p:cNvCxnSpPr>
          <p:nvPr/>
        </p:nvCxnSpPr>
        <p:spPr>
          <a:xfrm flipH="1">
            <a:off x="4624006" y="2339503"/>
            <a:ext cx="1853100" cy="1125000"/>
          </a:xfrm>
          <a:prstGeom prst="straightConnector1">
            <a:avLst/>
          </a:prstGeom>
          <a:noFill/>
          <a:ln cap="flat" cmpd="sng" w="19050">
            <a:solidFill>
              <a:schemeClr val="dk2"/>
            </a:solidFill>
            <a:prstDash val="solid"/>
            <a:round/>
            <a:headEnd len="med" w="med" type="none"/>
            <a:tailEnd len="med" w="med" type="triangle"/>
          </a:ln>
        </p:spPr>
      </p:cxnSp>
      <p:cxnSp>
        <p:nvCxnSpPr>
          <p:cNvPr id="8218" name="Google Shape;8218;p395"/>
          <p:cNvCxnSpPr>
            <a:stCxn id="8199" idx="7"/>
            <a:endCxn id="8195" idx="6"/>
          </p:cNvCxnSpPr>
          <p:nvPr/>
        </p:nvCxnSpPr>
        <p:spPr>
          <a:xfrm rot="10800000">
            <a:off x="4623969" y="3464422"/>
            <a:ext cx="2153400" cy="348000"/>
          </a:xfrm>
          <a:prstGeom prst="straightConnector1">
            <a:avLst/>
          </a:prstGeom>
          <a:noFill/>
          <a:ln cap="flat" cmpd="sng" w="19050">
            <a:solidFill>
              <a:schemeClr val="dk2"/>
            </a:solidFill>
            <a:prstDash val="solid"/>
            <a:round/>
            <a:headEnd len="med" w="med" type="none"/>
            <a:tailEnd len="med" w="med" type="triangle"/>
          </a:ln>
        </p:spPr>
      </p:cxnSp>
      <p:cxnSp>
        <p:nvCxnSpPr>
          <p:cNvPr id="8219" name="Google Shape;8219;p395"/>
          <p:cNvCxnSpPr>
            <a:stCxn id="8197" idx="4"/>
            <a:endCxn id="8201" idx="1"/>
          </p:cNvCxnSpPr>
          <p:nvPr/>
        </p:nvCxnSpPr>
        <p:spPr>
          <a:xfrm>
            <a:off x="6179475" y="1871650"/>
            <a:ext cx="1072800" cy="2002500"/>
          </a:xfrm>
          <a:prstGeom prst="straightConnector1">
            <a:avLst/>
          </a:prstGeom>
          <a:noFill/>
          <a:ln cap="flat" cmpd="sng" w="19050">
            <a:solidFill>
              <a:schemeClr val="dk2"/>
            </a:solidFill>
            <a:prstDash val="solid"/>
            <a:round/>
            <a:headEnd len="med" w="med" type="none"/>
            <a:tailEnd len="med" w="med" type="triangle"/>
          </a:ln>
        </p:spPr>
      </p:cxnSp>
      <p:cxnSp>
        <p:nvCxnSpPr>
          <p:cNvPr id="8220" name="Google Shape;8220;p395"/>
          <p:cNvCxnSpPr>
            <a:stCxn id="8200" idx="5"/>
            <a:endCxn id="8201" idx="0"/>
          </p:cNvCxnSpPr>
          <p:nvPr/>
        </p:nvCxnSpPr>
        <p:spPr>
          <a:xfrm>
            <a:off x="7259144" y="3563678"/>
            <a:ext cx="90000" cy="269400"/>
          </a:xfrm>
          <a:prstGeom prst="straightConnector1">
            <a:avLst/>
          </a:prstGeom>
          <a:noFill/>
          <a:ln cap="flat" cmpd="sng" w="19050">
            <a:solidFill>
              <a:schemeClr val="dk2"/>
            </a:solidFill>
            <a:prstDash val="solid"/>
            <a:round/>
            <a:headEnd len="med" w="med" type="none"/>
            <a:tailEnd len="med" w="med" type="triangle"/>
          </a:ln>
        </p:spPr>
      </p:cxnSp>
      <p:cxnSp>
        <p:nvCxnSpPr>
          <p:cNvPr id="8221" name="Google Shape;8221;p395"/>
          <p:cNvCxnSpPr>
            <a:stCxn id="8193" idx="6"/>
            <a:endCxn id="8201" idx="3"/>
          </p:cNvCxnSpPr>
          <p:nvPr/>
        </p:nvCxnSpPr>
        <p:spPr>
          <a:xfrm>
            <a:off x="3973112" y="3606812"/>
            <a:ext cx="3279000" cy="465900"/>
          </a:xfrm>
          <a:prstGeom prst="straightConnector1">
            <a:avLst/>
          </a:prstGeom>
          <a:noFill/>
          <a:ln cap="flat" cmpd="sng" w="19050">
            <a:solidFill>
              <a:schemeClr val="dk2"/>
            </a:solidFill>
            <a:prstDash val="solid"/>
            <a:round/>
            <a:headEnd len="med" w="med" type="none"/>
            <a:tailEnd len="med" w="med" type="triangle"/>
          </a:ln>
        </p:spPr>
      </p:cxnSp>
      <p:cxnSp>
        <p:nvCxnSpPr>
          <p:cNvPr id="8222" name="Google Shape;8222;p395"/>
          <p:cNvCxnSpPr>
            <a:stCxn id="8188" idx="4"/>
            <a:endCxn id="8201" idx="5"/>
          </p:cNvCxnSpPr>
          <p:nvPr/>
        </p:nvCxnSpPr>
        <p:spPr>
          <a:xfrm flipH="1" rot="10800000">
            <a:off x="2106125" y="4072662"/>
            <a:ext cx="5340000" cy="24600"/>
          </a:xfrm>
          <a:prstGeom prst="straightConnector1">
            <a:avLst/>
          </a:prstGeom>
          <a:noFill/>
          <a:ln cap="flat" cmpd="sng" w="19050">
            <a:solidFill>
              <a:schemeClr val="dk2"/>
            </a:solidFill>
            <a:prstDash val="solid"/>
            <a:round/>
            <a:headEnd len="med" w="med" type="none"/>
            <a:tailEnd len="med" w="med" type="triangle"/>
          </a:ln>
        </p:spPr>
      </p:cxnSp>
      <p:cxnSp>
        <p:nvCxnSpPr>
          <p:cNvPr id="8223" name="Google Shape;8223;p395"/>
          <p:cNvCxnSpPr>
            <a:stCxn id="8187" idx="6"/>
            <a:endCxn id="8201" idx="2"/>
          </p:cNvCxnSpPr>
          <p:nvPr/>
        </p:nvCxnSpPr>
        <p:spPr>
          <a:xfrm>
            <a:off x="1779450" y="3676062"/>
            <a:ext cx="5432700" cy="297300"/>
          </a:xfrm>
          <a:prstGeom prst="straightConnector1">
            <a:avLst/>
          </a:prstGeom>
          <a:noFill/>
          <a:ln cap="flat" cmpd="sng" w="19050">
            <a:solidFill>
              <a:schemeClr val="dk2"/>
            </a:solidFill>
            <a:prstDash val="solid"/>
            <a:round/>
            <a:headEnd len="med" w="med" type="none"/>
            <a:tailEnd len="med" w="med" type="triangle"/>
          </a:ln>
        </p:spPr>
      </p:cxnSp>
      <p:cxnSp>
        <p:nvCxnSpPr>
          <p:cNvPr id="8224" name="Google Shape;8224;p395"/>
          <p:cNvCxnSpPr>
            <a:stCxn id="8190" idx="6"/>
            <a:endCxn id="8201" idx="2"/>
          </p:cNvCxnSpPr>
          <p:nvPr/>
        </p:nvCxnSpPr>
        <p:spPr>
          <a:xfrm>
            <a:off x="2190525" y="3464387"/>
            <a:ext cx="5021700" cy="509100"/>
          </a:xfrm>
          <a:prstGeom prst="straightConnector1">
            <a:avLst/>
          </a:prstGeom>
          <a:noFill/>
          <a:ln cap="flat" cmpd="sng" w="19050">
            <a:solidFill>
              <a:schemeClr val="dk2"/>
            </a:solidFill>
            <a:prstDash val="solid"/>
            <a:round/>
            <a:headEnd len="med" w="med" type="none"/>
            <a:tailEnd len="med" w="med" type="triangle"/>
          </a:ln>
        </p:spPr>
      </p:cxnSp>
      <p:cxnSp>
        <p:nvCxnSpPr>
          <p:cNvPr id="8225" name="Google Shape;8225;p395"/>
          <p:cNvCxnSpPr>
            <a:stCxn id="8192" idx="5"/>
            <a:endCxn id="8201" idx="1"/>
          </p:cNvCxnSpPr>
          <p:nvPr/>
        </p:nvCxnSpPr>
        <p:spPr>
          <a:xfrm>
            <a:off x="3866119" y="2146690"/>
            <a:ext cx="3386100" cy="1727400"/>
          </a:xfrm>
          <a:prstGeom prst="straightConnector1">
            <a:avLst/>
          </a:prstGeom>
          <a:noFill/>
          <a:ln cap="flat" cmpd="sng" w="19050">
            <a:solidFill>
              <a:schemeClr val="dk2"/>
            </a:solidFill>
            <a:prstDash val="solid"/>
            <a:round/>
            <a:headEnd len="med" w="med" type="none"/>
            <a:tailEnd len="med" w="med" type="triangle"/>
          </a:ln>
        </p:spPr>
      </p:cxnSp>
      <p:cxnSp>
        <p:nvCxnSpPr>
          <p:cNvPr id="8226" name="Google Shape;8226;p395"/>
          <p:cNvCxnSpPr>
            <a:stCxn id="8189" idx="6"/>
            <a:endCxn id="8201" idx="1"/>
          </p:cNvCxnSpPr>
          <p:nvPr/>
        </p:nvCxnSpPr>
        <p:spPr>
          <a:xfrm>
            <a:off x="3237500" y="1985737"/>
            <a:ext cx="4014900" cy="1888500"/>
          </a:xfrm>
          <a:prstGeom prst="straightConnector1">
            <a:avLst/>
          </a:prstGeom>
          <a:noFill/>
          <a:ln cap="flat" cmpd="sng" w="19050">
            <a:solidFill>
              <a:schemeClr val="dk2"/>
            </a:solidFill>
            <a:prstDash val="solid"/>
            <a:round/>
            <a:headEnd len="med" w="med" type="none"/>
            <a:tailEnd len="med" w="med" type="triangle"/>
          </a:ln>
        </p:spPr>
      </p:cxnSp>
      <p:cxnSp>
        <p:nvCxnSpPr>
          <p:cNvPr id="8227" name="Google Shape;8227;p395"/>
          <p:cNvCxnSpPr>
            <a:stCxn id="8191" idx="6"/>
            <a:endCxn id="8201" idx="1"/>
          </p:cNvCxnSpPr>
          <p:nvPr/>
        </p:nvCxnSpPr>
        <p:spPr>
          <a:xfrm>
            <a:off x="3511700" y="1538437"/>
            <a:ext cx="3740700" cy="2335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1" name="Shape 8231"/>
        <p:cNvGrpSpPr/>
        <p:nvPr/>
      </p:nvGrpSpPr>
      <p:grpSpPr>
        <a:xfrm>
          <a:off x="0" y="0"/>
          <a:ext cx="0" cy="0"/>
          <a:chOff x="0" y="0"/>
          <a:chExt cx="0" cy="0"/>
        </a:xfrm>
      </p:grpSpPr>
      <p:sp>
        <p:nvSpPr>
          <p:cNvPr id="8232" name="Google Shape;8232;p396"/>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396"/>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396"/>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396"/>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396"/>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396"/>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396"/>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39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240" name="Google Shape;8240;p396"/>
          <p:cNvSpPr/>
          <p:nvPr/>
        </p:nvSpPr>
        <p:spPr>
          <a:xfrm>
            <a:off x="1505250" y="35356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396"/>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396"/>
          <p:cNvSpPr/>
          <p:nvPr/>
        </p:nvSpPr>
        <p:spPr>
          <a:xfrm>
            <a:off x="2963300" y="1845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396"/>
          <p:cNvSpPr/>
          <p:nvPr/>
        </p:nvSpPr>
        <p:spPr>
          <a:xfrm>
            <a:off x="1916325"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396"/>
          <p:cNvSpPr/>
          <p:nvPr/>
        </p:nvSpPr>
        <p:spPr>
          <a:xfrm>
            <a:off x="3237500" y="13980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396"/>
          <p:cNvSpPr/>
          <p:nvPr/>
        </p:nvSpPr>
        <p:spPr>
          <a:xfrm>
            <a:off x="3632075" y="19070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396"/>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396"/>
          <p:cNvSpPr/>
          <p:nvPr/>
        </p:nvSpPr>
        <p:spPr>
          <a:xfrm>
            <a:off x="4169163" y="3947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396"/>
          <p:cNvSpPr/>
          <p:nvPr/>
        </p:nvSpPr>
        <p:spPr>
          <a:xfrm>
            <a:off x="4349663" y="3323988"/>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396"/>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396"/>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396"/>
          <p:cNvSpPr/>
          <p:nvPr/>
        </p:nvSpPr>
        <p:spPr>
          <a:xfrm>
            <a:off x="6436950" y="209982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396"/>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396"/>
          <p:cNvSpPr/>
          <p:nvPr/>
        </p:nvSpPr>
        <p:spPr>
          <a:xfrm>
            <a:off x="7025100" y="33240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396"/>
          <p:cNvSpPr/>
          <p:nvPr/>
        </p:nvSpPr>
        <p:spPr>
          <a:xfrm>
            <a:off x="7212100" y="3832975"/>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6"/>
          <p:cNvPicPr preferRelativeResize="0"/>
          <p:nvPr/>
        </p:nvPicPr>
        <p:blipFill>
          <a:blip r:embed="rId3">
            <a:alphaModFix/>
          </a:blip>
          <a:stretch>
            <a:fillRect/>
          </a:stretch>
        </p:blipFill>
        <p:spPr>
          <a:xfrm>
            <a:off x="0" y="-857250"/>
            <a:ext cx="9143998" cy="6857999"/>
          </a:xfrm>
          <a:prstGeom prst="rect">
            <a:avLst/>
          </a:prstGeom>
          <a:noFill/>
          <a:ln>
            <a:noFill/>
          </a:ln>
        </p:spPr>
      </p:pic>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8" name="Shape 8258"/>
        <p:cNvGrpSpPr/>
        <p:nvPr/>
      </p:nvGrpSpPr>
      <p:grpSpPr>
        <a:xfrm>
          <a:off x="0" y="0"/>
          <a:ext cx="0" cy="0"/>
          <a:chOff x="0" y="0"/>
          <a:chExt cx="0" cy="0"/>
        </a:xfrm>
      </p:grpSpPr>
      <p:sp>
        <p:nvSpPr>
          <p:cNvPr id="8259" name="Google Shape;8259;p397"/>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397"/>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397"/>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397"/>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397"/>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397"/>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397"/>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397"/>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267" name="Google Shape;8267;p397"/>
          <p:cNvSpPr/>
          <p:nvPr/>
        </p:nvSpPr>
        <p:spPr>
          <a:xfrm>
            <a:off x="1505250" y="35356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397"/>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397"/>
          <p:cNvSpPr/>
          <p:nvPr/>
        </p:nvSpPr>
        <p:spPr>
          <a:xfrm>
            <a:off x="2963300" y="1845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397"/>
          <p:cNvSpPr/>
          <p:nvPr/>
        </p:nvSpPr>
        <p:spPr>
          <a:xfrm>
            <a:off x="1916325"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397"/>
          <p:cNvSpPr/>
          <p:nvPr/>
        </p:nvSpPr>
        <p:spPr>
          <a:xfrm>
            <a:off x="3237500" y="13980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397"/>
          <p:cNvSpPr/>
          <p:nvPr/>
        </p:nvSpPr>
        <p:spPr>
          <a:xfrm>
            <a:off x="3632075" y="19070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397"/>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397"/>
          <p:cNvSpPr/>
          <p:nvPr/>
        </p:nvSpPr>
        <p:spPr>
          <a:xfrm>
            <a:off x="4169163" y="3947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397"/>
          <p:cNvSpPr/>
          <p:nvPr/>
        </p:nvSpPr>
        <p:spPr>
          <a:xfrm>
            <a:off x="4349663" y="3323988"/>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397"/>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397"/>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397"/>
          <p:cNvSpPr/>
          <p:nvPr/>
        </p:nvSpPr>
        <p:spPr>
          <a:xfrm>
            <a:off x="6436950" y="209982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397"/>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397"/>
          <p:cNvSpPr/>
          <p:nvPr/>
        </p:nvSpPr>
        <p:spPr>
          <a:xfrm>
            <a:off x="7025100" y="33240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397"/>
          <p:cNvSpPr/>
          <p:nvPr/>
        </p:nvSpPr>
        <p:spPr>
          <a:xfrm>
            <a:off x="7212100" y="3832975"/>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82" name="Google Shape;8282;p397"/>
          <p:cNvCxnSpPr>
            <a:stCxn id="8275" idx="6"/>
            <a:endCxn id="8281" idx="2"/>
          </p:cNvCxnSpPr>
          <p:nvPr/>
        </p:nvCxnSpPr>
        <p:spPr>
          <a:xfrm>
            <a:off x="4623862" y="3464387"/>
            <a:ext cx="2588100" cy="5091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6" name="Shape 8286"/>
        <p:cNvGrpSpPr/>
        <p:nvPr/>
      </p:nvGrpSpPr>
      <p:grpSpPr>
        <a:xfrm>
          <a:off x="0" y="0"/>
          <a:ext cx="0" cy="0"/>
          <a:chOff x="0" y="0"/>
          <a:chExt cx="0" cy="0"/>
        </a:xfrm>
      </p:grpSpPr>
      <p:sp>
        <p:nvSpPr>
          <p:cNvPr id="8287" name="Google Shape;8287;p398"/>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398"/>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398"/>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398"/>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398"/>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398"/>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398"/>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398"/>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295" name="Google Shape;8295;p398"/>
          <p:cNvSpPr/>
          <p:nvPr/>
        </p:nvSpPr>
        <p:spPr>
          <a:xfrm>
            <a:off x="1505250" y="35356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398"/>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398"/>
          <p:cNvSpPr/>
          <p:nvPr/>
        </p:nvSpPr>
        <p:spPr>
          <a:xfrm>
            <a:off x="2963300" y="1845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398"/>
          <p:cNvSpPr/>
          <p:nvPr/>
        </p:nvSpPr>
        <p:spPr>
          <a:xfrm>
            <a:off x="1916325" y="332398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398"/>
          <p:cNvSpPr/>
          <p:nvPr/>
        </p:nvSpPr>
        <p:spPr>
          <a:xfrm>
            <a:off x="3237500" y="13980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398"/>
          <p:cNvSpPr/>
          <p:nvPr/>
        </p:nvSpPr>
        <p:spPr>
          <a:xfrm>
            <a:off x="3632075" y="19070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398"/>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398"/>
          <p:cNvSpPr/>
          <p:nvPr/>
        </p:nvSpPr>
        <p:spPr>
          <a:xfrm>
            <a:off x="4169163" y="3947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398"/>
          <p:cNvSpPr/>
          <p:nvPr/>
        </p:nvSpPr>
        <p:spPr>
          <a:xfrm>
            <a:off x="4349663" y="332398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398"/>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398"/>
          <p:cNvSpPr/>
          <p:nvPr/>
        </p:nvSpPr>
        <p:spPr>
          <a:xfrm>
            <a:off x="6042375" y="15908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398"/>
          <p:cNvSpPr/>
          <p:nvPr/>
        </p:nvSpPr>
        <p:spPr>
          <a:xfrm>
            <a:off x="6436950" y="209982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398"/>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398"/>
          <p:cNvSpPr/>
          <p:nvPr/>
        </p:nvSpPr>
        <p:spPr>
          <a:xfrm>
            <a:off x="7025100" y="33240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398"/>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3" name="Shape 8313"/>
        <p:cNvGrpSpPr/>
        <p:nvPr/>
      </p:nvGrpSpPr>
      <p:grpSpPr>
        <a:xfrm>
          <a:off x="0" y="0"/>
          <a:ext cx="0" cy="0"/>
          <a:chOff x="0" y="0"/>
          <a:chExt cx="0" cy="0"/>
        </a:xfrm>
      </p:grpSpPr>
      <p:sp>
        <p:nvSpPr>
          <p:cNvPr id="8314" name="Google Shape;8314;p399"/>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399"/>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399"/>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399"/>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399"/>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399"/>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399"/>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39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322" name="Google Shape;8322;p399"/>
          <p:cNvSpPr/>
          <p:nvPr/>
        </p:nvSpPr>
        <p:spPr>
          <a:xfrm>
            <a:off x="1505250" y="35356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399"/>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399"/>
          <p:cNvSpPr/>
          <p:nvPr/>
        </p:nvSpPr>
        <p:spPr>
          <a:xfrm>
            <a:off x="2963300" y="1845338"/>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399"/>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399"/>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399"/>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399"/>
          <p:cNvSpPr/>
          <p:nvPr/>
        </p:nvSpPr>
        <p:spPr>
          <a:xfrm>
            <a:off x="3698913" y="346641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399"/>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399"/>
          <p:cNvSpPr/>
          <p:nvPr/>
        </p:nvSpPr>
        <p:spPr>
          <a:xfrm>
            <a:off x="4349663" y="332398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399"/>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399"/>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399"/>
          <p:cNvSpPr/>
          <p:nvPr/>
        </p:nvSpPr>
        <p:spPr>
          <a:xfrm>
            <a:off x="6436950" y="2099825"/>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399"/>
          <p:cNvSpPr/>
          <p:nvPr/>
        </p:nvSpPr>
        <p:spPr>
          <a:xfrm>
            <a:off x="6543325" y="377130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399"/>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399"/>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0" name="Shape 8340"/>
        <p:cNvGrpSpPr/>
        <p:nvPr/>
      </p:nvGrpSpPr>
      <p:grpSpPr>
        <a:xfrm>
          <a:off x="0" y="0"/>
          <a:ext cx="0" cy="0"/>
          <a:chOff x="0" y="0"/>
          <a:chExt cx="0" cy="0"/>
        </a:xfrm>
      </p:grpSpPr>
      <p:sp>
        <p:nvSpPr>
          <p:cNvPr id="8341" name="Google Shape;8341;p400"/>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400"/>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400"/>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400"/>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400"/>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400"/>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400"/>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40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349" name="Google Shape;8349;p400"/>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400"/>
          <p:cNvSpPr/>
          <p:nvPr/>
        </p:nvSpPr>
        <p:spPr>
          <a:xfrm>
            <a:off x="1969025" y="3816463"/>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400"/>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400"/>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400"/>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400"/>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400"/>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400"/>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400"/>
          <p:cNvSpPr/>
          <p:nvPr/>
        </p:nvSpPr>
        <p:spPr>
          <a:xfrm>
            <a:off x="4349663" y="332398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400"/>
          <p:cNvSpPr/>
          <p:nvPr/>
        </p:nvSpPr>
        <p:spPr>
          <a:xfrm>
            <a:off x="5941150" y="2038150"/>
            <a:ext cx="274200" cy="280800"/>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400"/>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400"/>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400"/>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400"/>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400"/>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7" name="Shape 8367"/>
        <p:cNvGrpSpPr/>
        <p:nvPr/>
      </p:nvGrpSpPr>
      <p:grpSpPr>
        <a:xfrm>
          <a:off x="0" y="0"/>
          <a:ext cx="0" cy="0"/>
          <a:chOff x="0" y="0"/>
          <a:chExt cx="0" cy="0"/>
        </a:xfrm>
      </p:grpSpPr>
      <p:sp>
        <p:nvSpPr>
          <p:cNvPr id="8368" name="Google Shape;8368;p401"/>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401"/>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401"/>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401"/>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401"/>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401"/>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401"/>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40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a:t>
            </a:r>
            <a:endParaRPr>
              <a:latin typeface="Calibri"/>
              <a:ea typeface="Calibri"/>
              <a:cs typeface="Calibri"/>
              <a:sym typeface="Calibri"/>
            </a:endParaRPr>
          </a:p>
        </p:txBody>
      </p:sp>
      <p:sp>
        <p:nvSpPr>
          <p:cNvPr id="8376" name="Google Shape;8376;p401"/>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401"/>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401"/>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401"/>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401"/>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401"/>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401"/>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401"/>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401"/>
          <p:cNvSpPr/>
          <p:nvPr/>
        </p:nvSpPr>
        <p:spPr>
          <a:xfrm>
            <a:off x="4349663" y="332398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401"/>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401"/>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401"/>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401"/>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401"/>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401"/>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4" name="Shape 8394"/>
        <p:cNvGrpSpPr/>
        <p:nvPr/>
      </p:nvGrpSpPr>
      <p:grpSpPr>
        <a:xfrm>
          <a:off x="0" y="0"/>
          <a:ext cx="0" cy="0"/>
          <a:chOff x="0" y="0"/>
          <a:chExt cx="0" cy="0"/>
        </a:xfrm>
      </p:grpSpPr>
      <p:sp>
        <p:nvSpPr>
          <p:cNvPr id="8395" name="Google Shape;8395;p402"/>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402"/>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402"/>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402"/>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402"/>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402"/>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402"/>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40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consolidation + discovery</a:t>
            </a:r>
            <a:endParaRPr>
              <a:latin typeface="Calibri"/>
              <a:ea typeface="Calibri"/>
              <a:cs typeface="Calibri"/>
              <a:sym typeface="Calibri"/>
            </a:endParaRPr>
          </a:p>
        </p:txBody>
      </p:sp>
      <p:sp>
        <p:nvSpPr>
          <p:cNvPr id="8403" name="Google Shape;8403;p402"/>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402"/>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402"/>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402"/>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402"/>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402"/>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402"/>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402"/>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402"/>
          <p:cNvSpPr/>
          <p:nvPr/>
        </p:nvSpPr>
        <p:spPr>
          <a:xfrm>
            <a:off x="4349663" y="332398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402"/>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402"/>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402"/>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402"/>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402"/>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402"/>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1" name="Shape 8421"/>
        <p:cNvGrpSpPr/>
        <p:nvPr/>
      </p:nvGrpSpPr>
      <p:grpSpPr>
        <a:xfrm>
          <a:off x="0" y="0"/>
          <a:ext cx="0" cy="0"/>
          <a:chOff x="0" y="0"/>
          <a:chExt cx="0" cy="0"/>
        </a:xfrm>
      </p:grpSpPr>
      <p:sp>
        <p:nvSpPr>
          <p:cNvPr id="8422" name="Google Shape;8422;p403"/>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403"/>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403"/>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403"/>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403"/>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403"/>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403"/>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40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repair</a:t>
            </a:r>
            <a:endParaRPr>
              <a:latin typeface="Calibri"/>
              <a:ea typeface="Calibri"/>
              <a:cs typeface="Calibri"/>
              <a:sym typeface="Calibri"/>
            </a:endParaRPr>
          </a:p>
        </p:txBody>
      </p:sp>
      <p:sp>
        <p:nvSpPr>
          <p:cNvPr id="8430" name="Google Shape;8430;p403"/>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403"/>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403"/>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403"/>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403"/>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403"/>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403"/>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403"/>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403"/>
          <p:cNvSpPr/>
          <p:nvPr/>
        </p:nvSpPr>
        <p:spPr>
          <a:xfrm>
            <a:off x="4349663" y="332398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403"/>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403"/>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403"/>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403"/>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403"/>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403"/>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8" name="Shape 8448"/>
        <p:cNvGrpSpPr/>
        <p:nvPr/>
      </p:nvGrpSpPr>
      <p:grpSpPr>
        <a:xfrm>
          <a:off x="0" y="0"/>
          <a:ext cx="0" cy="0"/>
          <a:chOff x="0" y="0"/>
          <a:chExt cx="0" cy="0"/>
        </a:xfrm>
      </p:grpSpPr>
      <p:sp>
        <p:nvSpPr>
          <p:cNvPr id="8449" name="Google Shape;8449;p404"/>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404"/>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404"/>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404"/>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404"/>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404"/>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404"/>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40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repair</a:t>
            </a:r>
            <a:endParaRPr>
              <a:latin typeface="Calibri"/>
              <a:ea typeface="Calibri"/>
              <a:cs typeface="Calibri"/>
              <a:sym typeface="Calibri"/>
            </a:endParaRPr>
          </a:p>
        </p:txBody>
      </p:sp>
      <p:sp>
        <p:nvSpPr>
          <p:cNvPr id="8457" name="Google Shape;8457;p404"/>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404"/>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404"/>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404"/>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404"/>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404"/>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404"/>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404"/>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404"/>
          <p:cNvSpPr/>
          <p:nvPr/>
        </p:nvSpPr>
        <p:spPr>
          <a:xfrm>
            <a:off x="4349663" y="332398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404"/>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404"/>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404"/>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404"/>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404"/>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404"/>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404"/>
          <p:cNvSpPr/>
          <p:nvPr/>
        </p:nvSpPr>
        <p:spPr>
          <a:xfrm>
            <a:off x="4267025" y="3206050"/>
            <a:ext cx="475632" cy="565272"/>
          </a:xfrm>
          <a:prstGeom prst="irregularSeal1">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6" name="Shape 8476"/>
        <p:cNvGrpSpPr/>
        <p:nvPr/>
      </p:nvGrpSpPr>
      <p:grpSpPr>
        <a:xfrm>
          <a:off x="0" y="0"/>
          <a:ext cx="0" cy="0"/>
          <a:chOff x="0" y="0"/>
          <a:chExt cx="0" cy="0"/>
        </a:xfrm>
      </p:grpSpPr>
      <p:sp>
        <p:nvSpPr>
          <p:cNvPr id="8477" name="Google Shape;8477;p405"/>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405"/>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405"/>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405"/>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405"/>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405"/>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405"/>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40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repair</a:t>
            </a:r>
            <a:endParaRPr>
              <a:latin typeface="Calibri"/>
              <a:ea typeface="Calibri"/>
              <a:cs typeface="Calibri"/>
              <a:sym typeface="Calibri"/>
            </a:endParaRPr>
          </a:p>
        </p:txBody>
      </p:sp>
      <p:sp>
        <p:nvSpPr>
          <p:cNvPr id="8485" name="Google Shape;8485;p405"/>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405"/>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405"/>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405"/>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405"/>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405"/>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405"/>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405"/>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405"/>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405"/>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405"/>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405"/>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405"/>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405"/>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2" name="Shape 8502"/>
        <p:cNvGrpSpPr/>
        <p:nvPr/>
      </p:nvGrpSpPr>
      <p:grpSpPr>
        <a:xfrm>
          <a:off x="0" y="0"/>
          <a:ext cx="0" cy="0"/>
          <a:chOff x="0" y="0"/>
          <a:chExt cx="0" cy="0"/>
        </a:xfrm>
      </p:grpSpPr>
      <p:sp>
        <p:nvSpPr>
          <p:cNvPr id="8503" name="Google Shape;8503;p406"/>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406"/>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406"/>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406"/>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406"/>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406"/>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406"/>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40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repair</a:t>
            </a:r>
            <a:endParaRPr>
              <a:latin typeface="Calibri"/>
              <a:ea typeface="Calibri"/>
              <a:cs typeface="Calibri"/>
              <a:sym typeface="Calibri"/>
            </a:endParaRPr>
          </a:p>
        </p:txBody>
      </p:sp>
      <p:sp>
        <p:nvSpPr>
          <p:cNvPr id="8511" name="Google Shape;8511;p406"/>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406"/>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406"/>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406"/>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406"/>
          <p:cNvSpPr/>
          <p:nvPr/>
        </p:nvSpPr>
        <p:spPr>
          <a:xfrm>
            <a:off x="3237500" y="1398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406"/>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406"/>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406"/>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406"/>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406"/>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406"/>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406"/>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406"/>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406"/>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406"/>
          <p:cNvSpPr txBox="1"/>
          <p:nvPr/>
        </p:nvSpPr>
        <p:spPr>
          <a:xfrm>
            <a:off x="3427600" y="1201538"/>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1"/>
          <p:cNvSpPr txBox="1"/>
          <p:nvPr>
            <p:ph idx="4294967295" type="ctrTitle"/>
          </p:nvPr>
        </p:nvSpPr>
        <p:spPr>
          <a:xfrm>
            <a:off x="685800" y="801000"/>
            <a:ext cx="7772400" cy="3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REMINDER:</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you may find yourself wondering what this has to do with JavaScript…</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all of what follows has been </a:t>
            </a:r>
            <a:r>
              <a:rPr i="1" lang="en">
                <a:latin typeface="Calibri"/>
                <a:ea typeface="Calibri"/>
                <a:cs typeface="Calibri"/>
                <a:sym typeface="Calibri"/>
              </a:rPr>
              <a:t>implemented</a:t>
            </a:r>
            <a:r>
              <a:rPr lang="en">
                <a:latin typeface="Calibri"/>
                <a:ea typeface="Calibri"/>
                <a:cs typeface="Calibri"/>
                <a:sym typeface="Calibri"/>
              </a:rPr>
              <a:t> in JavaScript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7"/>
          <p:cNvSpPr txBox="1"/>
          <p:nvPr>
            <p:ph type="ctrTitle"/>
          </p:nvPr>
        </p:nvSpPr>
        <p:spPr>
          <a:xfrm>
            <a:off x="685800" y="2198275"/>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what about cost?</a:t>
            </a:r>
            <a:endParaRPr>
              <a:latin typeface="Calibri"/>
              <a:ea typeface="Calibri"/>
              <a:cs typeface="Calibri"/>
              <a:sym typeface="Calibri"/>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9" name="Shape 8529"/>
        <p:cNvGrpSpPr/>
        <p:nvPr/>
      </p:nvGrpSpPr>
      <p:grpSpPr>
        <a:xfrm>
          <a:off x="0" y="0"/>
          <a:ext cx="0" cy="0"/>
          <a:chOff x="0" y="0"/>
          <a:chExt cx="0" cy="0"/>
        </a:xfrm>
      </p:grpSpPr>
      <p:sp>
        <p:nvSpPr>
          <p:cNvPr id="8530" name="Google Shape;8530;p407"/>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407"/>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407"/>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407"/>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407"/>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407"/>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407"/>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407"/>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repair</a:t>
            </a:r>
            <a:endParaRPr>
              <a:latin typeface="Calibri"/>
              <a:ea typeface="Calibri"/>
              <a:cs typeface="Calibri"/>
              <a:sym typeface="Calibri"/>
            </a:endParaRPr>
          </a:p>
        </p:txBody>
      </p:sp>
      <p:sp>
        <p:nvSpPr>
          <p:cNvPr id="8538" name="Google Shape;8538;p407"/>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407"/>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407"/>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407"/>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407"/>
          <p:cNvSpPr/>
          <p:nvPr/>
        </p:nvSpPr>
        <p:spPr>
          <a:xfrm>
            <a:off x="3237500" y="1398038"/>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407"/>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407"/>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407"/>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407"/>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407"/>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407"/>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407"/>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407"/>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407"/>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407"/>
          <p:cNvSpPr txBox="1"/>
          <p:nvPr/>
        </p:nvSpPr>
        <p:spPr>
          <a:xfrm>
            <a:off x="3427600" y="1201538"/>
            <a:ext cx="2742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p:txBody>
      </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6" name="Shape 8556"/>
        <p:cNvGrpSpPr/>
        <p:nvPr/>
      </p:nvGrpSpPr>
      <p:grpSpPr>
        <a:xfrm>
          <a:off x="0" y="0"/>
          <a:ext cx="0" cy="0"/>
          <a:chOff x="0" y="0"/>
          <a:chExt cx="0" cy="0"/>
        </a:xfrm>
      </p:grpSpPr>
      <p:sp>
        <p:nvSpPr>
          <p:cNvPr id="8557" name="Google Shape;8557;p408"/>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408"/>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408"/>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408"/>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408"/>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408"/>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408"/>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408"/>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repair</a:t>
            </a:r>
            <a:endParaRPr>
              <a:latin typeface="Calibri"/>
              <a:ea typeface="Calibri"/>
              <a:cs typeface="Calibri"/>
              <a:sym typeface="Calibri"/>
            </a:endParaRPr>
          </a:p>
        </p:txBody>
      </p:sp>
      <p:sp>
        <p:nvSpPr>
          <p:cNvPr id="8565" name="Google Shape;8565;p408"/>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408"/>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408"/>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408"/>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408"/>
          <p:cNvSpPr/>
          <p:nvPr/>
        </p:nvSpPr>
        <p:spPr>
          <a:xfrm>
            <a:off x="3237500" y="1398038"/>
            <a:ext cx="274200" cy="280800"/>
          </a:xfrm>
          <a:prstGeom prst="ellipse">
            <a:avLst/>
          </a:prstGeom>
          <a:solidFill>
            <a:srgbClr val="FF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408"/>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408"/>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408"/>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408"/>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408"/>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408"/>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408"/>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408"/>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408"/>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79" name="Google Shape;8579;p408"/>
          <p:cNvCxnSpPr>
            <a:stCxn id="8569" idx="5"/>
            <a:endCxn id="8578" idx="1"/>
          </p:cNvCxnSpPr>
          <p:nvPr/>
        </p:nvCxnSpPr>
        <p:spPr>
          <a:xfrm>
            <a:off x="3471544" y="1637715"/>
            <a:ext cx="3780600" cy="22365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3" name="Shape 8583"/>
        <p:cNvGrpSpPr/>
        <p:nvPr/>
      </p:nvGrpSpPr>
      <p:grpSpPr>
        <a:xfrm>
          <a:off x="0" y="0"/>
          <a:ext cx="0" cy="0"/>
          <a:chOff x="0" y="0"/>
          <a:chExt cx="0" cy="0"/>
        </a:xfrm>
      </p:grpSpPr>
      <p:sp>
        <p:nvSpPr>
          <p:cNvPr id="8584" name="Google Shape;8584;p409"/>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409"/>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409"/>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409"/>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409"/>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409"/>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409"/>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40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repair</a:t>
            </a:r>
            <a:endParaRPr>
              <a:latin typeface="Calibri"/>
              <a:ea typeface="Calibri"/>
              <a:cs typeface="Calibri"/>
              <a:sym typeface="Calibri"/>
            </a:endParaRPr>
          </a:p>
        </p:txBody>
      </p:sp>
      <p:sp>
        <p:nvSpPr>
          <p:cNvPr id="8592" name="Google Shape;8592;p409"/>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409"/>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409"/>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409"/>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409"/>
          <p:cNvSpPr/>
          <p:nvPr/>
        </p:nvSpPr>
        <p:spPr>
          <a:xfrm>
            <a:off x="3237500" y="139803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409"/>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409"/>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409"/>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409"/>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409"/>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409"/>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409"/>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409"/>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409"/>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06" name="Google Shape;8606;p409"/>
          <p:cNvCxnSpPr>
            <a:stCxn id="8596" idx="5"/>
            <a:endCxn id="8605" idx="1"/>
          </p:cNvCxnSpPr>
          <p:nvPr/>
        </p:nvCxnSpPr>
        <p:spPr>
          <a:xfrm>
            <a:off x="3471544" y="1637715"/>
            <a:ext cx="3780600" cy="22365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0" name="Shape 8610"/>
        <p:cNvGrpSpPr/>
        <p:nvPr/>
      </p:nvGrpSpPr>
      <p:grpSpPr>
        <a:xfrm>
          <a:off x="0" y="0"/>
          <a:ext cx="0" cy="0"/>
          <a:chOff x="0" y="0"/>
          <a:chExt cx="0" cy="0"/>
        </a:xfrm>
      </p:grpSpPr>
      <p:sp>
        <p:nvSpPr>
          <p:cNvPr id="8611" name="Google Shape;8611;p410"/>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410"/>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410"/>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410"/>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410"/>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410"/>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410"/>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41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repair</a:t>
            </a:r>
            <a:endParaRPr>
              <a:latin typeface="Calibri"/>
              <a:ea typeface="Calibri"/>
              <a:cs typeface="Calibri"/>
              <a:sym typeface="Calibri"/>
            </a:endParaRPr>
          </a:p>
        </p:txBody>
      </p:sp>
      <p:sp>
        <p:nvSpPr>
          <p:cNvPr id="8619" name="Google Shape;8619;p410"/>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410"/>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410"/>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410"/>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410"/>
          <p:cNvSpPr/>
          <p:nvPr/>
        </p:nvSpPr>
        <p:spPr>
          <a:xfrm>
            <a:off x="3237500" y="139803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410"/>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410"/>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410"/>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410"/>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410"/>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410"/>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410"/>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410"/>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410"/>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6" name="Shape 8636"/>
        <p:cNvGrpSpPr/>
        <p:nvPr/>
      </p:nvGrpSpPr>
      <p:grpSpPr>
        <a:xfrm>
          <a:off x="0" y="0"/>
          <a:ext cx="0" cy="0"/>
          <a:chOff x="0" y="0"/>
          <a:chExt cx="0" cy="0"/>
        </a:xfrm>
      </p:grpSpPr>
      <p:sp>
        <p:nvSpPr>
          <p:cNvPr id="8637" name="Google Shape;8637;p411"/>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411"/>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411"/>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411"/>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411"/>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411"/>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411"/>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41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repair + discovery</a:t>
            </a:r>
            <a:endParaRPr>
              <a:latin typeface="Calibri"/>
              <a:ea typeface="Calibri"/>
              <a:cs typeface="Calibri"/>
              <a:sym typeface="Calibri"/>
            </a:endParaRPr>
          </a:p>
        </p:txBody>
      </p:sp>
      <p:sp>
        <p:nvSpPr>
          <p:cNvPr id="8645" name="Google Shape;8645;p411"/>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411"/>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411"/>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411"/>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411"/>
          <p:cNvSpPr/>
          <p:nvPr/>
        </p:nvSpPr>
        <p:spPr>
          <a:xfrm>
            <a:off x="3237500" y="139803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411"/>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411"/>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411"/>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411"/>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411"/>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411"/>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411"/>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411"/>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411"/>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2" name="Shape 8662"/>
        <p:cNvGrpSpPr/>
        <p:nvPr/>
      </p:nvGrpSpPr>
      <p:grpSpPr>
        <a:xfrm>
          <a:off x="0" y="0"/>
          <a:ext cx="0" cy="0"/>
          <a:chOff x="0" y="0"/>
          <a:chExt cx="0" cy="0"/>
        </a:xfrm>
      </p:grpSpPr>
      <p:sp>
        <p:nvSpPr>
          <p:cNvPr id="8663" name="Google Shape;8663;p412"/>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412"/>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412"/>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412"/>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412"/>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412"/>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412"/>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41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resilience</a:t>
            </a:r>
            <a:endParaRPr>
              <a:latin typeface="Calibri"/>
              <a:ea typeface="Calibri"/>
              <a:cs typeface="Calibri"/>
              <a:sym typeface="Calibri"/>
            </a:endParaRPr>
          </a:p>
        </p:txBody>
      </p:sp>
      <p:sp>
        <p:nvSpPr>
          <p:cNvPr id="8671" name="Google Shape;8671;p412"/>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412"/>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412"/>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412"/>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412"/>
          <p:cNvSpPr/>
          <p:nvPr/>
        </p:nvSpPr>
        <p:spPr>
          <a:xfrm>
            <a:off x="3237500" y="139803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412"/>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412"/>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412"/>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412"/>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412"/>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412"/>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412"/>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412"/>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412"/>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8" name="Shape 8688"/>
        <p:cNvGrpSpPr/>
        <p:nvPr/>
      </p:nvGrpSpPr>
      <p:grpSpPr>
        <a:xfrm>
          <a:off x="0" y="0"/>
          <a:ext cx="0" cy="0"/>
          <a:chOff x="0" y="0"/>
          <a:chExt cx="0" cy="0"/>
        </a:xfrm>
      </p:grpSpPr>
      <p:sp>
        <p:nvSpPr>
          <p:cNvPr id="8689" name="Google Shape;8689;p413"/>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413"/>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413"/>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413"/>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413"/>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413"/>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413"/>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41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resilience</a:t>
            </a:r>
            <a:endParaRPr>
              <a:latin typeface="Calibri"/>
              <a:ea typeface="Calibri"/>
              <a:cs typeface="Calibri"/>
              <a:sym typeface="Calibri"/>
            </a:endParaRPr>
          </a:p>
        </p:txBody>
      </p:sp>
      <p:sp>
        <p:nvSpPr>
          <p:cNvPr id="8697" name="Google Shape;8697;p413"/>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413"/>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413"/>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413"/>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413"/>
          <p:cNvSpPr/>
          <p:nvPr/>
        </p:nvSpPr>
        <p:spPr>
          <a:xfrm>
            <a:off x="3237500" y="139803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413"/>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413"/>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413"/>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413"/>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413"/>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413"/>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413"/>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413"/>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413"/>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413"/>
          <p:cNvSpPr/>
          <p:nvPr/>
        </p:nvSpPr>
        <p:spPr>
          <a:xfrm>
            <a:off x="4301088" y="3185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12" name="Google Shape;8712;p413"/>
          <p:cNvCxnSpPr>
            <a:stCxn id="8703" idx="7"/>
            <a:endCxn id="8711" idx="2"/>
          </p:cNvCxnSpPr>
          <p:nvPr/>
        </p:nvCxnSpPr>
        <p:spPr>
          <a:xfrm flipH="1" rot="10800000">
            <a:off x="3932957" y="3326035"/>
            <a:ext cx="368100" cy="181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6" name="Shape 8716"/>
        <p:cNvGrpSpPr/>
        <p:nvPr/>
      </p:nvGrpSpPr>
      <p:grpSpPr>
        <a:xfrm>
          <a:off x="0" y="0"/>
          <a:ext cx="0" cy="0"/>
          <a:chOff x="0" y="0"/>
          <a:chExt cx="0" cy="0"/>
        </a:xfrm>
      </p:grpSpPr>
      <p:sp>
        <p:nvSpPr>
          <p:cNvPr id="8717" name="Google Shape;8717;p414"/>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414"/>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414"/>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414"/>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414"/>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414"/>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414"/>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41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resilience</a:t>
            </a:r>
            <a:endParaRPr>
              <a:latin typeface="Calibri"/>
              <a:ea typeface="Calibri"/>
              <a:cs typeface="Calibri"/>
              <a:sym typeface="Calibri"/>
            </a:endParaRPr>
          </a:p>
        </p:txBody>
      </p:sp>
      <p:sp>
        <p:nvSpPr>
          <p:cNvPr id="8725" name="Google Shape;8725;p414"/>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414"/>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414"/>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414"/>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414"/>
          <p:cNvSpPr/>
          <p:nvPr/>
        </p:nvSpPr>
        <p:spPr>
          <a:xfrm>
            <a:off x="3237500" y="139803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414"/>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414"/>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414"/>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414"/>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414"/>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414"/>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414"/>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414"/>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414"/>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414"/>
          <p:cNvSpPr/>
          <p:nvPr/>
        </p:nvSpPr>
        <p:spPr>
          <a:xfrm>
            <a:off x="4301088" y="3185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3" name="Shape 8743"/>
        <p:cNvGrpSpPr/>
        <p:nvPr/>
      </p:nvGrpSpPr>
      <p:grpSpPr>
        <a:xfrm>
          <a:off x="0" y="0"/>
          <a:ext cx="0" cy="0"/>
          <a:chOff x="0" y="0"/>
          <a:chExt cx="0" cy="0"/>
        </a:xfrm>
      </p:grpSpPr>
      <p:sp>
        <p:nvSpPr>
          <p:cNvPr id="8744" name="Google Shape;8744;p415"/>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415"/>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415"/>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415"/>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415"/>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415"/>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415"/>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41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retirement</a:t>
            </a:r>
            <a:endParaRPr>
              <a:latin typeface="Calibri"/>
              <a:ea typeface="Calibri"/>
              <a:cs typeface="Calibri"/>
              <a:sym typeface="Calibri"/>
            </a:endParaRPr>
          </a:p>
        </p:txBody>
      </p:sp>
      <p:sp>
        <p:nvSpPr>
          <p:cNvPr id="8752" name="Google Shape;8752;p415"/>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415"/>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415"/>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415"/>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415"/>
          <p:cNvSpPr/>
          <p:nvPr/>
        </p:nvSpPr>
        <p:spPr>
          <a:xfrm>
            <a:off x="3237500" y="1398038"/>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415"/>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415"/>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415"/>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415"/>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415"/>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415"/>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415"/>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415"/>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415"/>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415"/>
          <p:cNvSpPr/>
          <p:nvPr/>
        </p:nvSpPr>
        <p:spPr>
          <a:xfrm>
            <a:off x="4301088" y="3185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0" name="Shape 8770"/>
        <p:cNvGrpSpPr/>
        <p:nvPr/>
      </p:nvGrpSpPr>
      <p:grpSpPr>
        <a:xfrm>
          <a:off x="0" y="0"/>
          <a:ext cx="0" cy="0"/>
          <a:chOff x="0" y="0"/>
          <a:chExt cx="0" cy="0"/>
        </a:xfrm>
      </p:grpSpPr>
      <p:sp>
        <p:nvSpPr>
          <p:cNvPr id="8771" name="Google Shape;8771;p416"/>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416"/>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416"/>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416"/>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416"/>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416"/>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416"/>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41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retirement</a:t>
            </a:r>
            <a:endParaRPr>
              <a:latin typeface="Calibri"/>
              <a:ea typeface="Calibri"/>
              <a:cs typeface="Calibri"/>
              <a:sym typeface="Calibri"/>
            </a:endParaRPr>
          </a:p>
        </p:txBody>
      </p:sp>
      <p:sp>
        <p:nvSpPr>
          <p:cNvPr id="8779" name="Google Shape;8779;p416"/>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416"/>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416"/>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416"/>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416"/>
          <p:cNvSpPr/>
          <p:nvPr/>
        </p:nvSpPr>
        <p:spPr>
          <a:xfrm>
            <a:off x="3237500" y="1398038"/>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416"/>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416"/>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416"/>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416"/>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416"/>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416"/>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416"/>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416"/>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416"/>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416"/>
          <p:cNvSpPr txBox="1"/>
          <p:nvPr/>
        </p:nvSpPr>
        <p:spPr>
          <a:xfrm>
            <a:off x="2527988" y="132611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FULL</a:t>
            </a:r>
            <a:endParaRPr b="1">
              <a:latin typeface="Consolas"/>
              <a:ea typeface="Consolas"/>
              <a:cs typeface="Consolas"/>
              <a:sym typeface="Consolas"/>
            </a:endParaRPr>
          </a:p>
        </p:txBody>
      </p:sp>
      <p:sp>
        <p:nvSpPr>
          <p:cNvPr id="8794" name="Google Shape;8794;p416"/>
          <p:cNvSpPr/>
          <p:nvPr/>
        </p:nvSpPr>
        <p:spPr>
          <a:xfrm>
            <a:off x="4301088" y="3185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8"/>
          <p:cNvSpPr txBox="1"/>
          <p:nvPr>
            <p:ph type="ctrTitle"/>
          </p:nvPr>
        </p:nvSpPr>
        <p:spPr>
          <a:xfrm>
            <a:off x="685800" y="1791150"/>
            <a:ext cx="7772400" cy="156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it’s about</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composability</a:t>
            </a:r>
            <a:endParaRPr>
              <a:latin typeface="Calibri"/>
              <a:ea typeface="Calibri"/>
              <a:cs typeface="Calibri"/>
              <a:sym typeface="Calibri"/>
            </a:endParaRPr>
          </a:p>
        </p:txBody>
      </p:sp>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8" name="Shape 8798"/>
        <p:cNvGrpSpPr/>
        <p:nvPr/>
      </p:nvGrpSpPr>
      <p:grpSpPr>
        <a:xfrm>
          <a:off x="0" y="0"/>
          <a:ext cx="0" cy="0"/>
          <a:chOff x="0" y="0"/>
          <a:chExt cx="0" cy="0"/>
        </a:xfrm>
      </p:grpSpPr>
      <p:sp>
        <p:nvSpPr>
          <p:cNvPr id="8799" name="Google Shape;8799;p417"/>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417"/>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417"/>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417"/>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417"/>
          <p:cNvSpPr/>
          <p:nvPr/>
        </p:nvSpPr>
        <p:spPr>
          <a:xfrm>
            <a:off x="518975" y="1003325"/>
            <a:ext cx="46821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417"/>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417"/>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417"/>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retirement</a:t>
            </a:r>
            <a:endParaRPr>
              <a:latin typeface="Calibri"/>
              <a:ea typeface="Calibri"/>
              <a:cs typeface="Calibri"/>
              <a:sym typeface="Calibri"/>
            </a:endParaRPr>
          </a:p>
        </p:txBody>
      </p:sp>
      <p:sp>
        <p:nvSpPr>
          <p:cNvPr id="8807" name="Google Shape;8807;p417"/>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417"/>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417"/>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417"/>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417"/>
          <p:cNvSpPr/>
          <p:nvPr/>
        </p:nvSpPr>
        <p:spPr>
          <a:xfrm>
            <a:off x="3237500" y="1398038"/>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417"/>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417"/>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417"/>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417"/>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417"/>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417"/>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417"/>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417"/>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417"/>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417"/>
          <p:cNvSpPr/>
          <p:nvPr/>
        </p:nvSpPr>
        <p:spPr>
          <a:xfrm>
            <a:off x="4301088" y="3185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5" name="Shape 8825"/>
        <p:cNvGrpSpPr/>
        <p:nvPr/>
      </p:nvGrpSpPr>
      <p:grpSpPr>
        <a:xfrm>
          <a:off x="0" y="0"/>
          <a:ext cx="0" cy="0"/>
          <a:chOff x="0" y="0"/>
          <a:chExt cx="0" cy="0"/>
        </a:xfrm>
      </p:grpSpPr>
      <p:sp>
        <p:nvSpPr>
          <p:cNvPr id="8826" name="Google Shape;8826;p418"/>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418"/>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418"/>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418"/>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418"/>
          <p:cNvSpPr/>
          <p:nvPr/>
        </p:nvSpPr>
        <p:spPr>
          <a:xfrm>
            <a:off x="1089850" y="1003325"/>
            <a:ext cx="4111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418"/>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418"/>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418"/>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retirement</a:t>
            </a:r>
            <a:endParaRPr>
              <a:latin typeface="Calibri"/>
              <a:ea typeface="Calibri"/>
              <a:cs typeface="Calibri"/>
              <a:sym typeface="Calibri"/>
            </a:endParaRPr>
          </a:p>
        </p:txBody>
      </p:sp>
      <p:sp>
        <p:nvSpPr>
          <p:cNvPr id="8834" name="Google Shape;8834;p418"/>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418"/>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418"/>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418"/>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418"/>
          <p:cNvSpPr/>
          <p:nvPr/>
        </p:nvSpPr>
        <p:spPr>
          <a:xfrm>
            <a:off x="709500" y="1444188"/>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418"/>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418"/>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418"/>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418"/>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418"/>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418"/>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418"/>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418"/>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418"/>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418"/>
          <p:cNvSpPr/>
          <p:nvPr/>
        </p:nvSpPr>
        <p:spPr>
          <a:xfrm>
            <a:off x="4301088" y="3185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2" name="Shape 8852"/>
        <p:cNvGrpSpPr/>
        <p:nvPr/>
      </p:nvGrpSpPr>
      <p:grpSpPr>
        <a:xfrm>
          <a:off x="0" y="0"/>
          <a:ext cx="0" cy="0"/>
          <a:chOff x="0" y="0"/>
          <a:chExt cx="0" cy="0"/>
        </a:xfrm>
      </p:grpSpPr>
      <p:sp>
        <p:nvSpPr>
          <p:cNvPr id="8853" name="Google Shape;8853;p419"/>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419"/>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419"/>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419"/>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419"/>
          <p:cNvSpPr/>
          <p:nvPr/>
        </p:nvSpPr>
        <p:spPr>
          <a:xfrm>
            <a:off x="1089850" y="1003325"/>
            <a:ext cx="4111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419"/>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419"/>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41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retirement</a:t>
            </a:r>
            <a:endParaRPr>
              <a:latin typeface="Calibri"/>
              <a:ea typeface="Calibri"/>
              <a:cs typeface="Calibri"/>
              <a:sym typeface="Calibri"/>
            </a:endParaRPr>
          </a:p>
        </p:txBody>
      </p:sp>
      <p:sp>
        <p:nvSpPr>
          <p:cNvPr id="8861" name="Google Shape;8861;p419"/>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419"/>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419"/>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419"/>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419"/>
          <p:cNvSpPr/>
          <p:nvPr/>
        </p:nvSpPr>
        <p:spPr>
          <a:xfrm>
            <a:off x="709500" y="1444188"/>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419"/>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419"/>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419"/>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419"/>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419"/>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419"/>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419"/>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419"/>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419"/>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419"/>
          <p:cNvSpPr/>
          <p:nvPr/>
        </p:nvSpPr>
        <p:spPr>
          <a:xfrm>
            <a:off x="4301088" y="3185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419"/>
          <p:cNvSpPr txBox="1"/>
          <p:nvPr/>
        </p:nvSpPr>
        <p:spPr>
          <a:xfrm>
            <a:off x="1" y="2050300"/>
            <a:ext cx="10899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READ-ONLY</a:t>
            </a:r>
            <a:endParaRPr b="1">
              <a:latin typeface="Consolas"/>
              <a:ea typeface="Consolas"/>
              <a:cs typeface="Consolas"/>
              <a:sym typeface="Consolas"/>
            </a:endParaRPr>
          </a:p>
        </p:txBody>
      </p:sp>
      <p:cxnSp>
        <p:nvCxnSpPr>
          <p:cNvPr id="8877" name="Google Shape;8877;p419"/>
          <p:cNvCxnSpPr>
            <a:stCxn id="8876" idx="0"/>
            <a:endCxn id="8865" idx="3"/>
          </p:cNvCxnSpPr>
          <p:nvPr/>
        </p:nvCxnSpPr>
        <p:spPr>
          <a:xfrm flipH="1" rot="10800000">
            <a:off x="544951" y="1684000"/>
            <a:ext cx="204600" cy="366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1" name="Shape 8881"/>
        <p:cNvGrpSpPr/>
        <p:nvPr/>
      </p:nvGrpSpPr>
      <p:grpSpPr>
        <a:xfrm>
          <a:off x="0" y="0"/>
          <a:ext cx="0" cy="0"/>
          <a:chOff x="0" y="0"/>
          <a:chExt cx="0" cy="0"/>
        </a:xfrm>
      </p:grpSpPr>
      <p:sp>
        <p:nvSpPr>
          <p:cNvPr id="8882" name="Google Shape;8882;p420"/>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420"/>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420"/>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420"/>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420"/>
          <p:cNvSpPr/>
          <p:nvPr/>
        </p:nvSpPr>
        <p:spPr>
          <a:xfrm>
            <a:off x="1089850" y="1003325"/>
            <a:ext cx="4111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420"/>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420"/>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42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retirement</a:t>
            </a:r>
            <a:endParaRPr>
              <a:latin typeface="Calibri"/>
              <a:ea typeface="Calibri"/>
              <a:cs typeface="Calibri"/>
              <a:sym typeface="Calibri"/>
            </a:endParaRPr>
          </a:p>
        </p:txBody>
      </p:sp>
      <p:sp>
        <p:nvSpPr>
          <p:cNvPr id="8890" name="Google Shape;8890;p420"/>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420"/>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420"/>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420"/>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420"/>
          <p:cNvSpPr/>
          <p:nvPr/>
        </p:nvSpPr>
        <p:spPr>
          <a:xfrm>
            <a:off x="709500" y="1444188"/>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420"/>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420"/>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420"/>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420"/>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420"/>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420"/>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420"/>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420"/>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420"/>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420"/>
          <p:cNvSpPr/>
          <p:nvPr/>
        </p:nvSpPr>
        <p:spPr>
          <a:xfrm>
            <a:off x="4301088" y="3185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8" name="Shape 8908"/>
        <p:cNvGrpSpPr/>
        <p:nvPr/>
      </p:nvGrpSpPr>
      <p:grpSpPr>
        <a:xfrm>
          <a:off x="0" y="0"/>
          <a:ext cx="0" cy="0"/>
          <a:chOff x="0" y="0"/>
          <a:chExt cx="0" cy="0"/>
        </a:xfrm>
      </p:grpSpPr>
      <p:sp>
        <p:nvSpPr>
          <p:cNvPr id="8909" name="Google Shape;8909;p421"/>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421"/>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421"/>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421"/>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421"/>
          <p:cNvSpPr/>
          <p:nvPr/>
        </p:nvSpPr>
        <p:spPr>
          <a:xfrm>
            <a:off x="1089850" y="1003325"/>
            <a:ext cx="4111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421"/>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421"/>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42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retirement + resilience</a:t>
            </a:r>
            <a:endParaRPr>
              <a:latin typeface="Calibri"/>
              <a:ea typeface="Calibri"/>
              <a:cs typeface="Calibri"/>
              <a:sym typeface="Calibri"/>
            </a:endParaRPr>
          </a:p>
        </p:txBody>
      </p:sp>
      <p:sp>
        <p:nvSpPr>
          <p:cNvPr id="8917" name="Google Shape;8917;p421"/>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421"/>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421"/>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421"/>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421"/>
          <p:cNvSpPr/>
          <p:nvPr/>
        </p:nvSpPr>
        <p:spPr>
          <a:xfrm>
            <a:off x="709500" y="1444188"/>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421"/>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421"/>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421"/>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421"/>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421"/>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421"/>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421"/>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421"/>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421"/>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421"/>
          <p:cNvSpPr/>
          <p:nvPr/>
        </p:nvSpPr>
        <p:spPr>
          <a:xfrm>
            <a:off x="4301088" y="3185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5" name="Shape 8935"/>
        <p:cNvGrpSpPr/>
        <p:nvPr/>
      </p:nvGrpSpPr>
      <p:grpSpPr>
        <a:xfrm>
          <a:off x="0" y="0"/>
          <a:ext cx="0" cy="0"/>
          <a:chOff x="0" y="0"/>
          <a:chExt cx="0" cy="0"/>
        </a:xfrm>
      </p:grpSpPr>
      <p:sp>
        <p:nvSpPr>
          <p:cNvPr id="8936" name="Google Shape;8936;p422"/>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422"/>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422"/>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422"/>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422"/>
          <p:cNvSpPr/>
          <p:nvPr/>
        </p:nvSpPr>
        <p:spPr>
          <a:xfrm>
            <a:off x="1089850" y="1003325"/>
            <a:ext cx="4111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422"/>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422"/>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422"/>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retirement + resilience</a:t>
            </a:r>
            <a:endParaRPr>
              <a:latin typeface="Calibri"/>
              <a:ea typeface="Calibri"/>
              <a:cs typeface="Calibri"/>
              <a:sym typeface="Calibri"/>
            </a:endParaRPr>
          </a:p>
        </p:txBody>
      </p:sp>
      <p:sp>
        <p:nvSpPr>
          <p:cNvPr id="8944" name="Google Shape;8944;p422"/>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422"/>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422"/>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422"/>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422"/>
          <p:cNvSpPr/>
          <p:nvPr/>
        </p:nvSpPr>
        <p:spPr>
          <a:xfrm>
            <a:off x="709500" y="1444188"/>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422"/>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422"/>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422"/>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422"/>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422"/>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422"/>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422"/>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422"/>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422"/>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422"/>
          <p:cNvSpPr/>
          <p:nvPr/>
        </p:nvSpPr>
        <p:spPr>
          <a:xfrm>
            <a:off x="4301088" y="3185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422"/>
          <p:cNvSpPr/>
          <p:nvPr/>
        </p:nvSpPr>
        <p:spPr>
          <a:xfrm>
            <a:off x="3357875" y="1310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60" name="Google Shape;8960;p422"/>
          <p:cNvCxnSpPr>
            <a:stCxn id="8946" idx="7"/>
            <a:endCxn id="8959" idx="3"/>
          </p:cNvCxnSpPr>
          <p:nvPr/>
        </p:nvCxnSpPr>
        <p:spPr>
          <a:xfrm flipH="1" rot="10800000">
            <a:off x="3197344" y="1549860"/>
            <a:ext cx="200700" cy="336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4" name="Shape 8964"/>
        <p:cNvGrpSpPr/>
        <p:nvPr/>
      </p:nvGrpSpPr>
      <p:grpSpPr>
        <a:xfrm>
          <a:off x="0" y="0"/>
          <a:ext cx="0" cy="0"/>
          <a:chOff x="0" y="0"/>
          <a:chExt cx="0" cy="0"/>
        </a:xfrm>
      </p:grpSpPr>
      <p:sp>
        <p:nvSpPr>
          <p:cNvPr id="8965" name="Google Shape;8965;p423"/>
          <p:cNvSpPr/>
          <p:nvPr/>
        </p:nvSpPr>
        <p:spPr>
          <a:xfrm>
            <a:off x="5330525" y="1003325"/>
            <a:ext cx="2854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423"/>
          <p:cNvSpPr/>
          <p:nvPr/>
        </p:nvSpPr>
        <p:spPr>
          <a:xfrm>
            <a:off x="3427600" y="28918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423"/>
          <p:cNvSpPr/>
          <p:nvPr/>
        </p:nvSpPr>
        <p:spPr>
          <a:xfrm>
            <a:off x="2578850" y="106337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423"/>
          <p:cNvSpPr/>
          <p:nvPr/>
        </p:nvSpPr>
        <p:spPr>
          <a:xfrm>
            <a:off x="11647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423"/>
          <p:cNvSpPr/>
          <p:nvPr/>
        </p:nvSpPr>
        <p:spPr>
          <a:xfrm>
            <a:off x="1089850" y="1003325"/>
            <a:ext cx="4111200" cy="37827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423"/>
          <p:cNvSpPr/>
          <p:nvPr/>
        </p:nvSpPr>
        <p:spPr>
          <a:xfrm>
            <a:off x="6256175" y="2986925"/>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423"/>
          <p:cNvSpPr/>
          <p:nvPr/>
        </p:nvSpPr>
        <p:spPr>
          <a:xfrm>
            <a:off x="5433600" y="1201550"/>
            <a:ext cx="1591500" cy="1568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423"/>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 - retirement + resilience</a:t>
            </a:r>
            <a:endParaRPr>
              <a:latin typeface="Calibri"/>
              <a:ea typeface="Calibri"/>
              <a:cs typeface="Calibri"/>
              <a:sym typeface="Calibri"/>
            </a:endParaRPr>
          </a:p>
        </p:txBody>
      </p:sp>
      <p:sp>
        <p:nvSpPr>
          <p:cNvPr id="8973" name="Google Shape;8973;p423"/>
          <p:cNvSpPr/>
          <p:nvPr/>
        </p:nvSpPr>
        <p:spPr>
          <a:xfrm>
            <a:off x="1505250" y="35356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423"/>
          <p:cNvSpPr/>
          <p:nvPr/>
        </p:nvSpPr>
        <p:spPr>
          <a:xfrm>
            <a:off x="1969025" y="381646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423"/>
          <p:cNvSpPr/>
          <p:nvPr/>
        </p:nvSpPr>
        <p:spPr>
          <a:xfrm>
            <a:off x="2963300" y="1845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423"/>
          <p:cNvSpPr/>
          <p:nvPr/>
        </p:nvSpPr>
        <p:spPr>
          <a:xfrm>
            <a:off x="1916325" y="332398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423"/>
          <p:cNvSpPr/>
          <p:nvPr/>
        </p:nvSpPr>
        <p:spPr>
          <a:xfrm>
            <a:off x="709500" y="1444188"/>
            <a:ext cx="274200" cy="280800"/>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423"/>
          <p:cNvSpPr/>
          <p:nvPr/>
        </p:nvSpPr>
        <p:spPr>
          <a:xfrm>
            <a:off x="3632075" y="19070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423"/>
          <p:cNvSpPr/>
          <p:nvPr/>
        </p:nvSpPr>
        <p:spPr>
          <a:xfrm>
            <a:off x="3698913" y="34664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423"/>
          <p:cNvSpPr/>
          <p:nvPr/>
        </p:nvSpPr>
        <p:spPr>
          <a:xfrm>
            <a:off x="4169163" y="39473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423"/>
          <p:cNvSpPr/>
          <p:nvPr/>
        </p:nvSpPr>
        <p:spPr>
          <a:xfrm>
            <a:off x="5941150" y="20381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423"/>
          <p:cNvSpPr/>
          <p:nvPr/>
        </p:nvSpPr>
        <p:spPr>
          <a:xfrm>
            <a:off x="6042375" y="159085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423"/>
          <p:cNvSpPr/>
          <p:nvPr/>
        </p:nvSpPr>
        <p:spPr>
          <a:xfrm>
            <a:off x="6436950" y="2099825"/>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423"/>
          <p:cNvSpPr/>
          <p:nvPr/>
        </p:nvSpPr>
        <p:spPr>
          <a:xfrm>
            <a:off x="6543325" y="37713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423"/>
          <p:cNvSpPr/>
          <p:nvPr/>
        </p:nvSpPr>
        <p:spPr>
          <a:xfrm>
            <a:off x="7025100" y="3324000"/>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423"/>
          <p:cNvSpPr/>
          <p:nvPr/>
        </p:nvSpPr>
        <p:spPr>
          <a:xfrm>
            <a:off x="7212100" y="3832975"/>
            <a:ext cx="274200" cy="280800"/>
          </a:xfrm>
          <a:prstGeom prst="ellipse">
            <a:avLst/>
          </a:prstGeom>
          <a:solidFill>
            <a:srgbClr val="00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423"/>
          <p:cNvSpPr/>
          <p:nvPr/>
        </p:nvSpPr>
        <p:spPr>
          <a:xfrm>
            <a:off x="4301088" y="3185613"/>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423"/>
          <p:cNvSpPr/>
          <p:nvPr/>
        </p:nvSpPr>
        <p:spPr>
          <a:xfrm>
            <a:off x="3357875" y="1310038"/>
            <a:ext cx="274200" cy="2808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2" name="Shape 8992"/>
        <p:cNvGrpSpPr/>
        <p:nvPr/>
      </p:nvGrpSpPr>
      <p:grpSpPr>
        <a:xfrm>
          <a:off x="0" y="0"/>
          <a:ext cx="0" cy="0"/>
          <a:chOff x="0" y="0"/>
          <a:chExt cx="0" cy="0"/>
        </a:xfrm>
      </p:grpSpPr>
      <p:sp>
        <p:nvSpPr>
          <p:cNvPr id="8993" name="Google Shape;8993;p424"/>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alldata</a:t>
            </a:r>
            <a:endParaRPr>
              <a:latin typeface="Calibri"/>
              <a:ea typeface="Calibri"/>
              <a:cs typeface="Calibri"/>
              <a:sym typeface="Calibri"/>
            </a:endParaRPr>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7" name="Shape 8997"/>
        <p:cNvGrpSpPr/>
        <p:nvPr/>
      </p:nvGrpSpPr>
      <p:grpSpPr>
        <a:xfrm>
          <a:off x="0" y="0"/>
          <a:ext cx="0" cy="0"/>
          <a:chOff x="0" y="0"/>
          <a:chExt cx="0" cy="0"/>
        </a:xfrm>
      </p:grpSpPr>
      <p:sp>
        <p:nvSpPr>
          <p:cNvPr id="8998" name="Google Shape;8998;p425"/>
          <p:cNvSpPr txBox="1"/>
          <p:nvPr>
            <p:ph idx="4294967295" type="ctrTitle"/>
          </p:nvPr>
        </p:nvSpPr>
        <p:spPr>
          <a:xfrm>
            <a:off x="685800" y="4560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Calibri"/>
                <a:ea typeface="Calibri"/>
                <a:cs typeface="Calibri"/>
                <a:sym typeface="Calibri"/>
              </a:rPr>
              <a:t>WebRTC</a:t>
            </a:r>
            <a:endParaRPr>
              <a:solidFill>
                <a:srgbClr val="000000"/>
              </a:solidFill>
              <a:latin typeface="Calibri"/>
              <a:ea typeface="Calibri"/>
              <a:cs typeface="Calibri"/>
              <a:sym typeface="Calibri"/>
            </a:endParaRPr>
          </a:p>
        </p:txBody>
      </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2" name="Shape 9002"/>
        <p:cNvGrpSpPr/>
        <p:nvPr/>
      </p:nvGrpSpPr>
      <p:grpSpPr>
        <a:xfrm>
          <a:off x="0" y="0"/>
          <a:ext cx="0" cy="0"/>
          <a:chOff x="0" y="0"/>
          <a:chExt cx="0" cy="0"/>
        </a:xfrm>
      </p:grpSpPr>
      <p:sp>
        <p:nvSpPr>
          <p:cNvPr id="9003" name="Google Shape;9003;p426"/>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WebRTC</a:t>
            </a:r>
            <a:endParaRPr>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9"/>
          <p:cNvPicPr preferRelativeResize="0"/>
          <p:nvPr/>
        </p:nvPicPr>
        <p:blipFill>
          <a:blip r:embed="rId3">
            <a:alphaModFix/>
          </a:blip>
          <a:stretch>
            <a:fillRect/>
          </a:stretch>
        </p:blipFill>
        <p:spPr>
          <a:xfrm>
            <a:off x="0" y="-476250"/>
            <a:ext cx="9144000" cy="6096000"/>
          </a:xfrm>
          <a:prstGeom prst="rect">
            <a:avLst/>
          </a:prstGeom>
          <a:noFill/>
          <a:ln>
            <a:noFill/>
          </a:ln>
        </p:spPr>
      </p:pic>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7" name="Shape 9007"/>
        <p:cNvGrpSpPr/>
        <p:nvPr/>
      </p:nvGrpSpPr>
      <p:grpSpPr>
        <a:xfrm>
          <a:off x="0" y="0"/>
          <a:ext cx="0" cy="0"/>
          <a:chOff x="0" y="0"/>
          <a:chExt cx="0" cy="0"/>
        </a:xfrm>
      </p:grpSpPr>
      <p:sp>
        <p:nvSpPr>
          <p:cNvPr id="9008" name="Google Shape;9008;p427"/>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WebRTC</a:t>
            </a:r>
            <a:endParaRPr>
              <a:latin typeface="Calibri"/>
              <a:ea typeface="Calibri"/>
              <a:cs typeface="Calibri"/>
              <a:sym typeface="Calibri"/>
            </a:endParaRPr>
          </a:p>
        </p:txBody>
      </p:sp>
      <p:pic>
        <p:nvPicPr>
          <p:cNvPr id="9009" name="Google Shape;9009;p427"/>
          <p:cNvPicPr preferRelativeResize="0"/>
          <p:nvPr/>
        </p:nvPicPr>
        <p:blipFill>
          <a:blip r:embed="rId3">
            <a:alphaModFix/>
          </a:blip>
          <a:stretch>
            <a:fillRect/>
          </a:stretch>
        </p:blipFill>
        <p:spPr>
          <a:xfrm>
            <a:off x="4100500" y="2190750"/>
            <a:ext cx="942975" cy="762000"/>
          </a:xfrm>
          <a:prstGeom prst="rect">
            <a:avLst/>
          </a:prstGeom>
          <a:noFill/>
          <a:ln>
            <a:noFill/>
          </a:ln>
        </p:spPr>
      </p:pic>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3" name="Shape 9013"/>
        <p:cNvGrpSpPr/>
        <p:nvPr/>
      </p:nvGrpSpPr>
      <p:grpSpPr>
        <a:xfrm>
          <a:off x="0" y="0"/>
          <a:ext cx="0" cy="0"/>
          <a:chOff x="0" y="0"/>
          <a:chExt cx="0" cy="0"/>
        </a:xfrm>
      </p:grpSpPr>
      <p:sp>
        <p:nvSpPr>
          <p:cNvPr id="9014" name="Google Shape;9014;p428"/>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WebRTC</a:t>
            </a:r>
            <a:endParaRPr>
              <a:latin typeface="Calibri"/>
              <a:ea typeface="Calibri"/>
              <a:cs typeface="Calibri"/>
              <a:sym typeface="Calibri"/>
            </a:endParaRPr>
          </a:p>
        </p:txBody>
      </p:sp>
      <p:pic>
        <p:nvPicPr>
          <p:cNvPr id="9015" name="Google Shape;9015;p428"/>
          <p:cNvPicPr preferRelativeResize="0"/>
          <p:nvPr/>
        </p:nvPicPr>
        <p:blipFill>
          <a:blip r:embed="rId3">
            <a:alphaModFix/>
          </a:blip>
          <a:stretch>
            <a:fillRect/>
          </a:stretch>
        </p:blipFill>
        <p:spPr>
          <a:xfrm>
            <a:off x="4100500" y="2190750"/>
            <a:ext cx="942975" cy="762000"/>
          </a:xfrm>
          <a:prstGeom prst="rect">
            <a:avLst/>
          </a:prstGeom>
          <a:noFill/>
          <a:ln>
            <a:noFill/>
          </a:ln>
        </p:spPr>
      </p:pic>
      <p:pic>
        <p:nvPicPr>
          <p:cNvPr id="9016" name="Google Shape;9016;p428"/>
          <p:cNvPicPr preferRelativeResize="0"/>
          <p:nvPr/>
        </p:nvPicPr>
        <p:blipFill>
          <a:blip r:embed="rId3">
            <a:alphaModFix/>
          </a:blip>
          <a:stretch>
            <a:fillRect/>
          </a:stretch>
        </p:blipFill>
        <p:spPr>
          <a:xfrm>
            <a:off x="2884250" y="2343150"/>
            <a:ext cx="942975" cy="762000"/>
          </a:xfrm>
          <a:prstGeom prst="rect">
            <a:avLst/>
          </a:prstGeom>
          <a:noFill/>
          <a:ln>
            <a:noFill/>
          </a:ln>
        </p:spPr>
      </p:pic>
      <p:pic>
        <p:nvPicPr>
          <p:cNvPr id="9017" name="Google Shape;9017;p428"/>
          <p:cNvPicPr preferRelativeResize="0"/>
          <p:nvPr/>
        </p:nvPicPr>
        <p:blipFill>
          <a:blip r:embed="rId3">
            <a:alphaModFix/>
          </a:blip>
          <a:stretch>
            <a:fillRect/>
          </a:stretch>
        </p:blipFill>
        <p:spPr>
          <a:xfrm>
            <a:off x="3478150" y="3224025"/>
            <a:ext cx="942975" cy="762000"/>
          </a:xfrm>
          <a:prstGeom prst="rect">
            <a:avLst/>
          </a:prstGeom>
          <a:noFill/>
          <a:ln>
            <a:noFill/>
          </a:ln>
        </p:spPr>
      </p:pic>
      <p:pic>
        <p:nvPicPr>
          <p:cNvPr id="9018" name="Google Shape;9018;p428"/>
          <p:cNvPicPr preferRelativeResize="0"/>
          <p:nvPr/>
        </p:nvPicPr>
        <p:blipFill>
          <a:blip r:embed="rId3">
            <a:alphaModFix/>
          </a:blip>
          <a:stretch>
            <a:fillRect/>
          </a:stretch>
        </p:blipFill>
        <p:spPr>
          <a:xfrm>
            <a:off x="4888850" y="3453700"/>
            <a:ext cx="942975" cy="762000"/>
          </a:xfrm>
          <a:prstGeom prst="rect">
            <a:avLst/>
          </a:prstGeom>
          <a:noFill/>
          <a:ln>
            <a:noFill/>
          </a:ln>
        </p:spPr>
      </p:pic>
      <p:pic>
        <p:nvPicPr>
          <p:cNvPr id="9019" name="Google Shape;9019;p428"/>
          <p:cNvPicPr preferRelativeResize="0"/>
          <p:nvPr/>
        </p:nvPicPr>
        <p:blipFill>
          <a:blip r:embed="rId3">
            <a:alphaModFix/>
          </a:blip>
          <a:stretch>
            <a:fillRect/>
          </a:stretch>
        </p:blipFill>
        <p:spPr>
          <a:xfrm>
            <a:off x="5902150" y="2691700"/>
            <a:ext cx="942975" cy="762000"/>
          </a:xfrm>
          <a:prstGeom prst="rect">
            <a:avLst/>
          </a:prstGeom>
          <a:noFill/>
          <a:ln>
            <a:noFill/>
          </a:ln>
        </p:spPr>
      </p:pic>
      <p:pic>
        <p:nvPicPr>
          <p:cNvPr id="9020" name="Google Shape;9020;p428"/>
          <p:cNvPicPr preferRelativeResize="0"/>
          <p:nvPr/>
        </p:nvPicPr>
        <p:blipFill>
          <a:blip r:embed="rId3">
            <a:alphaModFix/>
          </a:blip>
          <a:stretch>
            <a:fillRect/>
          </a:stretch>
        </p:blipFill>
        <p:spPr>
          <a:xfrm>
            <a:off x="5657200" y="1581150"/>
            <a:ext cx="942975" cy="762000"/>
          </a:xfrm>
          <a:prstGeom prst="rect">
            <a:avLst/>
          </a:prstGeom>
          <a:noFill/>
          <a:ln>
            <a:noFill/>
          </a:ln>
        </p:spPr>
      </p:pic>
      <p:pic>
        <p:nvPicPr>
          <p:cNvPr id="9021" name="Google Shape;9021;p428"/>
          <p:cNvPicPr preferRelativeResize="0"/>
          <p:nvPr/>
        </p:nvPicPr>
        <p:blipFill>
          <a:blip r:embed="rId3">
            <a:alphaModFix/>
          </a:blip>
          <a:stretch>
            <a:fillRect/>
          </a:stretch>
        </p:blipFill>
        <p:spPr>
          <a:xfrm>
            <a:off x="4421125" y="1063375"/>
            <a:ext cx="942975" cy="762000"/>
          </a:xfrm>
          <a:prstGeom prst="rect">
            <a:avLst/>
          </a:prstGeom>
          <a:noFill/>
          <a:ln>
            <a:noFill/>
          </a:ln>
        </p:spPr>
      </p:pic>
      <p:pic>
        <p:nvPicPr>
          <p:cNvPr id="9022" name="Google Shape;9022;p428"/>
          <p:cNvPicPr preferRelativeResize="0"/>
          <p:nvPr/>
        </p:nvPicPr>
        <p:blipFill>
          <a:blip r:embed="rId3">
            <a:alphaModFix/>
          </a:blip>
          <a:stretch>
            <a:fillRect/>
          </a:stretch>
        </p:blipFill>
        <p:spPr>
          <a:xfrm>
            <a:off x="3157525" y="1237675"/>
            <a:ext cx="942975" cy="762000"/>
          </a:xfrm>
          <a:prstGeom prst="rect">
            <a:avLst/>
          </a:prstGeom>
          <a:noFill/>
          <a:ln>
            <a:noFill/>
          </a:ln>
        </p:spPr>
      </p:pic>
      <p:pic>
        <p:nvPicPr>
          <p:cNvPr id="9023" name="Google Shape;9023;p428"/>
          <p:cNvPicPr preferRelativeResize="0"/>
          <p:nvPr/>
        </p:nvPicPr>
        <p:blipFill>
          <a:blip r:embed="rId3">
            <a:alphaModFix/>
          </a:blip>
          <a:stretch>
            <a:fillRect/>
          </a:stretch>
        </p:blipFill>
        <p:spPr>
          <a:xfrm>
            <a:off x="1668000" y="1581150"/>
            <a:ext cx="942975" cy="762000"/>
          </a:xfrm>
          <a:prstGeom prst="rect">
            <a:avLst/>
          </a:prstGeom>
          <a:noFill/>
          <a:ln>
            <a:noFill/>
          </a:ln>
        </p:spPr>
      </p:pic>
      <p:pic>
        <p:nvPicPr>
          <p:cNvPr id="9024" name="Google Shape;9024;p428"/>
          <p:cNvPicPr preferRelativeResize="0"/>
          <p:nvPr/>
        </p:nvPicPr>
        <p:blipFill>
          <a:blip r:embed="rId3">
            <a:alphaModFix/>
          </a:blip>
          <a:stretch>
            <a:fillRect/>
          </a:stretch>
        </p:blipFill>
        <p:spPr>
          <a:xfrm>
            <a:off x="1531675" y="2860925"/>
            <a:ext cx="942975" cy="762000"/>
          </a:xfrm>
          <a:prstGeom prst="rect">
            <a:avLst/>
          </a:prstGeom>
          <a:noFill/>
          <a:ln>
            <a:noFill/>
          </a:ln>
        </p:spPr>
      </p:pic>
      <p:pic>
        <p:nvPicPr>
          <p:cNvPr id="9025" name="Google Shape;9025;p428"/>
          <p:cNvPicPr preferRelativeResize="0"/>
          <p:nvPr/>
        </p:nvPicPr>
        <p:blipFill>
          <a:blip r:embed="rId3">
            <a:alphaModFix/>
          </a:blip>
          <a:stretch>
            <a:fillRect/>
          </a:stretch>
        </p:blipFill>
        <p:spPr>
          <a:xfrm>
            <a:off x="2114550" y="3924475"/>
            <a:ext cx="942975" cy="762000"/>
          </a:xfrm>
          <a:prstGeom prst="rect">
            <a:avLst/>
          </a:prstGeom>
          <a:noFill/>
          <a:ln>
            <a:noFill/>
          </a:ln>
        </p:spPr>
      </p:pic>
      <p:pic>
        <p:nvPicPr>
          <p:cNvPr id="9026" name="Google Shape;9026;p428"/>
          <p:cNvPicPr preferRelativeResize="0"/>
          <p:nvPr/>
        </p:nvPicPr>
        <p:blipFill>
          <a:blip r:embed="rId3">
            <a:alphaModFix/>
          </a:blip>
          <a:stretch>
            <a:fillRect/>
          </a:stretch>
        </p:blipFill>
        <p:spPr>
          <a:xfrm>
            <a:off x="3827225" y="4143075"/>
            <a:ext cx="942975" cy="762000"/>
          </a:xfrm>
          <a:prstGeom prst="rect">
            <a:avLst/>
          </a:prstGeom>
          <a:noFill/>
          <a:ln>
            <a:noFill/>
          </a:ln>
        </p:spPr>
      </p:pic>
      <p:pic>
        <p:nvPicPr>
          <p:cNvPr id="9027" name="Google Shape;9027;p428"/>
          <p:cNvPicPr preferRelativeResize="0"/>
          <p:nvPr/>
        </p:nvPicPr>
        <p:blipFill>
          <a:blip r:embed="rId3">
            <a:alphaModFix/>
          </a:blip>
          <a:stretch>
            <a:fillRect/>
          </a:stretch>
        </p:blipFill>
        <p:spPr>
          <a:xfrm>
            <a:off x="6911650" y="3688425"/>
            <a:ext cx="942975" cy="762000"/>
          </a:xfrm>
          <a:prstGeom prst="rect">
            <a:avLst/>
          </a:prstGeom>
          <a:noFill/>
          <a:ln>
            <a:noFill/>
          </a:ln>
        </p:spPr>
      </p:pic>
      <p:pic>
        <p:nvPicPr>
          <p:cNvPr id="9028" name="Google Shape;9028;p428"/>
          <p:cNvPicPr preferRelativeResize="0"/>
          <p:nvPr/>
        </p:nvPicPr>
        <p:blipFill>
          <a:blip r:embed="rId3">
            <a:alphaModFix/>
          </a:blip>
          <a:stretch>
            <a:fillRect/>
          </a:stretch>
        </p:blipFill>
        <p:spPr>
          <a:xfrm>
            <a:off x="6845125" y="2462025"/>
            <a:ext cx="942975" cy="762000"/>
          </a:xfrm>
          <a:prstGeom prst="rect">
            <a:avLst/>
          </a:prstGeom>
          <a:noFill/>
          <a:ln>
            <a:noFill/>
          </a:ln>
        </p:spPr>
      </p:pic>
      <p:pic>
        <p:nvPicPr>
          <p:cNvPr id="9029" name="Google Shape;9029;p428"/>
          <p:cNvPicPr preferRelativeResize="0"/>
          <p:nvPr/>
        </p:nvPicPr>
        <p:blipFill>
          <a:blip r:embed="rId3">
            <a:alphaModFix/>
          </a:blip>
          <a:stretch>
            <a:fillRect/>
          </a:stretch>
        </p:blipFill>
        <p:spPr>
          <a:xfrm>
            <a:off x="7095025" y="1235625"/>
            <a:ext cx="942975" cy="762000"/>
          </a:xfrm>
          <a:prstGeom prst="rect">
            <a:avLst/>
          </a:prstGeom>
          <a:noFill/>
          <a:ln>
            <a:noFill/>
          </a:ln>
        </p:spPr>
      </p:pic>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3" name="Shape 9033"/>
        <p:cNvGrpSpPr/>
        <p:nvPr/>
      </p:nvGrpSpPr>
      <p:grpSpPr>
        <a:xfrm>
          <a:off x="0" y="0"/>
          <a:ext cx="0" cy="0"/>
          <a:chOff x="0" y="0"/>
          <a:chExt cx="0" cy="0"/>
        </a:xfrm>
      </p:grpSpPr>
      <p:sp>
        <p:nvSpPr>
          <p:cNvPr id="9034" name="Google Shape;9034;p429"/>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WebRTC</a:t>
            </a:r>
            <a:endParaRPr>
              <a:latin typeface="Calibri"/>
              <a:ea typeface="Calibri"/>
              <a:cs typeface="Calibri"/>
              <a:sym typeface="Calibri"/>
            </a:endParaRPr>
          </a:p>
        </p:txBody>
      </p:sp>
      <p:sp>
        <p:nvSpPr>
          <p:cNvPr id="9035" name="Google Shape;9035;p429"/>
          <p:cNvSpPr txBox="1"/>
          <p:nvPr>
            <p:ph idx="4294967295" type="ctrTitle"/>
          </p:nvPr>
        </p:nvSpPr>
        <p:spPr>
          <a:xfrm>
            <a:off x="685800" y="760800"/>
            <a:ext cx="7772400" cy="42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find things</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retrieve data</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have global state</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detect failures</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store data without losing it</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 </a:t>
            </a:r>
            <a:r>
              <a:rPr lang="en">
                <a:latin typeface="Calibri"/>
                <a:ea typeface="Calibri"/>
                <a:cs typeface="Calibri"/>
                <a:sym typeface="Calibri"/>
              </a:rPr>
              <a:t>coordinate our data</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we can</a:t>
            </a:r>
            <a:r>
              <a:rPr lang="en">
                <a:latin typeface="Calibri"/>
                <a:ea typeface="Calibri"/>
                <a:cs typeface="Calibri"/>
                <a:sym typeface="Calibri"/>
              </a:rPr>
              <a:t> load balance</a:t>
            </a:r>
            <a:endParaRPr>
              <a:latin typeface="Calibri"/>
              <a:ea typeface="Calibri"/>
              <a:cs typeface="Calibri"/>
              <a:sym typeface="Calibri"/>
            </a:endParaRPr>
          </a:p>
        </p:txBody>
      </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9" name="Shape 9039"/>
        <p:cNvGrpSpPr/>
        <p:nvPr/>
      </p:nvGrpSpPr>
      <p:grpSpPr>
        <a:xfrm>
          <a:off x="0" y="0"/>
          <a:ext cx="0" cy="0"/>
          <a:chOff x="0" y="0"/>
          <a:chExt cx="0" cy="0"/>
        </a:xfrm>
      </p:grpSpPr>
      <p:sp>
        <p:nvSpPr>
          <p:cNvPr id="9040" name="Google Shape;9040;p430"/>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WebRTC</a:t>
            </a:r>
            <a:endParaRPr>
              <a:latin typeface="Calibri"/>
              <a:ea typeface="Calibri"/>
              <a:cs typeface="Calibri"/>
              <a:sym typeface="Calibri"/>
            </a:endParaRPr>
          </a:p>
        </p:txBody>
      </p:sp>
      <p:sp>
        <p:nvSpPr>
          <p:cNvPr id="9041" name="Google Shape;9041;p430"/>
          <p:cNvSpPr txBox="1"/>
          <p:nvPr>
            <p:ph idx="4294967295" type="ctrTitle"/>
          </p:nvPr>
        </p:nvSpPr>
        <p:spPr>
          <a:xfrm>
            <a:off x="685800" y="801000"/>
            <a:ext cx="7772400" cy="3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REMINDER:</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you may find yourself wondering what this has to do with JavaScript…</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all of what follows has been </a:t>
            </a:r>
            <a:r>
              <a:rPr i="1" lang="en">
                <a:solidFill>
                  <a:srgbClr val="999999"/>
                </a:solidFill>
                <a:latin typeface="Calibri"/>
                <a:ea typeface="Calibri"/>
                <a:cs typeface="Calibri"/>
                <a:sym typeface="Calibri"/>
              </a:rPr>
              <a:t>implemented</a:t>
            </a:r>
            <a:r>
              <a:rPr lang="en">
                <a:solidFill>
                  <a:srgbClr val="999999"/>
                </a:solidFill>
                <a:latin typeface="Calibri"/>
                <a:ea typeface="Calibri"/>
                <a:cs typeface="Calibri"/>
                <a:sym typeface="Calibri"/>
              </a:rPr>
              <a:t> in JavaScript</a:t>
            </a:r>
            <a:r>
              <a:rPr lang="en">
                <a:latin typeface="Calibri"/>
                <a:ea typeface="Calibri"/>
                <a:cs typeface="Calibri"/>
                <a:sym typeface="Calibri"/>
              </a:rPr>
              <a:t>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these are tools YOU can use tomorrow</a:t>
            </a:r>
            <a:endParaRPr>
              <a:latin typeface="Calibri"/>
              <a:ea typeface="Calibri"/>
              <a:cs typeface="Calibri"/>
              <a:sym typeface="Calibri"/>
            </a:endParaRPr>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5" name="Shape 9045"/>
        <p:cNvGrpSpPr/>
        <p:nvPr/>
      </p:nvGrpSpPr>
      <p:grpSpPr>
        <a:xfrm>
          <a:off x="0" y="0"/>
          <a:ext cx="0" cy="0"/>
          <a:chOff x="0" y="0"/>
          <a:chExt cx="0" cy="0"/>
        </a:xfrm>
      </p:grpSpPr>
      <p:sp>
        <p:nvSpPr>
          <p:cNvPr id="9046" name="Google Shape;9046;p431"/>
          <p:cNvSpPr txBox="1"/>
          <p:nvPr>
            <p:ph type="ctrTitle"/>
          </p:nvPr>
        </p:nvSpPr>
        <p:spPr>
          <a:xfrm>
            <a:off x="685800" y="1935150"/>
            <a:ext cx="7772400" cy="127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Calibri"/>
                <a:ea typeface="Calibri"/>
                <a:cs typeface="Calibri"/>
                <a:sym typeface="Calibri"/>
              </a:rPr>
              <a:t>The future is already here…</a:t>
            </a:r>
            <a:endParaRPr sz="3600">
              <a:latin typeface="Calibri"/>
              <a:ea typeface="Calibri"/>
              <a:cs typeface="Calibri"/>
              <a:sym typeface="Calibri"/>
            </a:endParaRPr>
          </a:p>
          <a:p>
            <a:pPr indent="0" lvl="0" marL="0" rtl="0" algn="ctr">
              <a:spcBef>
                <a:spcPts val="0"/>
              </a:spcBef>
              <a:spcAft>
                <a:spcPts val="0"/>
              </a:spcAft>
              <a:buNone/>
            </a:pPr>
            <a:r>
              <a:rPr lang="en" sz="3600">
                <a:latin typeface="Calibri"/>
                <a:ea typeface="Calibri"/>
                <a:cs typeface="Calibri"/>
                <a:sym typeface="Calibri"/>
              </a:rPr>
              <a:t>it’s just not very evenly distributed.</a:t>
            </a:r>
            <a:endParaRPr sz="3600">
              <a:latin typeface="Calibri"/>
              <a:ea typeface="Calibri"/>
              <a:cs typeface="Calibri"/>
              <a:sym typeface="Calibri"/>
            </a:endParaRPr>
          </a:p>
        </p:txBody>
      </p:sp>
      <p:sp>
        <p:nvSpPr>
          <p:cNvPr id="9047" name="Google Shape;9047;p431"/>
          <p:cNvSpPr txBox="1"/>
          <p:nvPr>
            <p:ph type="ctrTitle"/>
          </p:nvPr>
        </p:nvSpPr>
        <p:spPr>
          <a:xfrm>
            <a:off x="685800" y="3361300"/>
            <a:ext cx="7772400" cy="837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0" i="1" lang="en" sz="3000">
                <a:latin typeface="Calibri"/>
                <a:ea typeface="Calibri"/>
                <a:cs typeface="Calibri"/>
                <a:sym typeface="Calibri"/>
              </a:rPr>
              <a:t>-- William Gibson</a:t>
            </a:r>
            <a:endParaRPr b="0" i="1" sz="3000">
              <a:latin typeface="Calibri"/>
              <a:ea typeface="Calibri"/>
              <a:cs typeface="Calibri"/>
              <a:sym typeface="Calibri"/>
            </a:endParaRPr>
          </a:p>
        </p:txBody>
      </p:sp>
      <p:sp>
        <p:nvSpPr>
          <p:cNvPr id="9048" name="Google Shape;9048;p431"/>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WebRTC</a:t>
            </a:r>
            <a:endParaRPr>
              <a:latin typeface="Calibri"/>
              <a:ea typeface="Calibri"/>
              <a:cs typeface="Calibri"/>
              <a:sym typeface="Calibri"/>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2" name="Shape 9052"/>
        <p:cNvGrpSpPr/>
        <p:nvPr/>
      </p:nvGrpSpPr>
      <p:grpSpPr>
        <a:xfrm>
          <a:off x="0" y="0"/>
          <a:ext cx="0" cy="0"/>
          <a:chOff x="0" y="0"/>
          <a:chExt cx="0" cy="0"/>
        </a:xfrm>
      </p:grpSpPr>
      <p:sp>
        <p:nvSpPr>
          <p:cNvPr id="9053" name="Google Shape;9053;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References and Resources:</a:t>
            </a:r>
            <a:endParaRPr>
              <a:latin typeface="Calibri"/>
              <a:ea typeface="Calibri"/>
              <a:cs typeface="Calibri"/>
              <a:sym typeface="Calibri"/>
            </a:endParaRPr>
          </a:p>
        </p:txBody>
      </p:sp>
      <p:sp>
        <p:nvSpPr>
          <p:cNvPr id="9054" name="Google Shape;9054;p43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100">
                <a:latin typeface="Calibri"/>
                <a:ea typeface="Calibri"/>
                <a:cs typeface="Calibri"/>
                <a:sym typeface="Calibri"/>
              </a:rPr>
              <a:t>discovery and DHTs: </a:t>
            </a:r>
            <a:r>
              <a:rPr lang="en" sz="1100" u="sng">
                <a:solidFill>
                  <a:schemeClr val="hlink"/>
                </a:solidFill>
                <a:latin typeface="Calibri"/>
                <a:ea typeface="Calibri"/>
                <a:cs typeface="Calibri"/>
                <a:sym typeface="Calibri"/>
                <a:hlinkClick r:id="rId3"/>
              </a:rPr>
              <a:t>https://github.com/tristanls/discover</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4"/>
              </a:rPr>
              <a:t>http://maude.sip.ucm.es/kademlia/files/pita_kademlia.pdf</a:t>
            </a: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600"/>
              </a:spcBef>
              <a:spcAft>
                <a:spcPts val="0"/>
              </a:spcAft>
              <a:buNone/>
            </a:pPr>
            <a:r>
              <a:rPr lang="en" sz="1100">
                <a:latin typeface="Calibri"/>
                <a:ea typeface="Calibri"/>
                <a:cs typeface="Calibri"/>
                <a:sym typeface="Calibri"/>
              </a:rPr>
              <a:t>pulling data, DHTs, and BitTorrent: </a:t>
            </a:r>
            <a:r>
              <a:rPr lang="en" sz="1100" u="sng">
                <a:solidFill>
                  <a:schemeClr val="hlink"/>
                </a:solidFill>
                <a:latin typeface="Calibri"/>
                <a:ea typeface="Calibri"/>
                <a:cs typeface="Calibri"/>
                <a:sym typeface="Calibri"/>
                <a:hlinkClick r:id="rId5"/>
              </a:rPr>
              <a:t>https://peercdn.com/</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6"/>
              </a:rPr>
              <a:t>https://github.com/peers/peerjs</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7"/>
              </a:rPr>
              <a:t>https://github.com/PeerCDN</a:t>
            </a: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600"/>
              </a:spcBef>
              <a:spcAft>
                <a:spcPts val="0"/>
              </a:spcAft>
              <a:buNone/>
            </a:pPr>
            <a:r>
              <a:rPr lang="en" sz="1100">
                <a:latin typeface="Calibri"/>
                <a:ea typeface="Calibri"/>
                <a:cs typeface="Calibri"/>
                <a:sym typeface="Calibri"/>
              </a:rPr>
              <a:t>pushing data, gossip: </a:t>
            </a:r>
            <a:r>
              <a:rPr lang="en" sz="1100" u="sng">
                <a:solidFill>
                  <a:schemeClr val="hlink"/>
                </a:solidFill>
                <a:latin typeface="Calibri"/>
                <a:ea typeface="Calibri"/>
                <a:cs typeface="Calibri"/>
                <a:sym typeface="Calibri"/>
                <a:hlinkClick r:id="rId8"/>
              </a:rPr>
              <a:t>https://github.com/tristanls/gossipmonger</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9"/>
              </a:rPr>
              <a:t>http://www.cs.cornell.edu/home/rvr/papers/flowgossip.pdf</a:t>
            </a: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600"/>
              </a:spcBef>
              <a:spcAft>
                <a:spcPts val="0"/>
              </a:spcAft>
              <a:buNone/>
            </a:pPr>
            <a:r>
              <a:rPr lang="en" sz="1100">
                <a:latin typeface="Calibri"/>
                <a:ea typeface="Calibri"/>
                <a:cs typeface="Calibri"/>
                <a:sym typeface="Calibri"/>
              </a:rPr>
              <a:t>failure detection, gossip, phi: </a:t>
            </a:r>
            <a:r>
              <a:rPr lang="en" sz="1100" u="sng">
                <a:solidFill>
                  <a:schemeClr val="hlink"/>
                </a:solidFill>
                <a:latin typeface="Calibri"/>
                <a:ea typeface="Calibri"/>
                <a:cs typeface="Calibri"/>
                <a:sym typeface="Calibri"/>
                <a:hlinkClick r:id="rId10"/>
              </a:rPr>
              <a:t>http://ddg.jaist.ac.jp/pub/HDY+04.pdf,</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11"/>
              </a:rPr>
              <a:t>https://github.com/tristanls/gossipmonger-peer</a:t>
            </a: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600"/>
              </a:spcBef>
              <a:spcAft>
                <a:spcPts val="0"/>
              </a:spcAft>
              <a:buNone/>
            </a:pPr>
            <a:r>
              <a:rPr lang="en" sz="1100">
                <a:latin typeface="Calibri"/>
                <a:ea typeface="Calibri"/>
                <a:cs typeface="Calibri"/>
                <a:sym typeface="Calibri"/>
              </a:rPr>
              <a:t>storing data, lambda architecture: </a:t>
            </a:r>
            <a:r>
              <a:rPr lang="en" sz="1100" u="sng">
                <a:solidFill>
                  <a:schemeClr val="hlink"/>
                </a:solidFill>
                <a:latin typeface="Calibri"/>
                <a:ea typeface="Calibri"/>
                <a:cs typeface="Calibri"/>
                <a:sym typeface="Calibri"/>
                <a:hlinkClick r:id="rId12"/>
              </a:rPr>
              <a:t>http://www.infoq.com/presentations/Complexity-Big-Data</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13"/>
              </a:rPr>
              <a:t>http://www.slideshare.net/nathanmarz/runaway-complexity-in-big-data-and-a-plan-to-stop-it</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14"/>
              </a:rPr>
              <a:t>https://github.com/tristanls/alldata</a:t>
            </a: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600"/>
              </a:spcBef>
              <a:spcAft>
                <a:spcPts val="0"/>
              </a:spcAft>
              <a:buNone/>
            </a:pPr>
            <a:r>
              <a:rPr lang="en" sz="1100">
                <a:latin typeface="Calibri"/>
                <a:ea typeface="Calibri"/>
                <a:cs typeface="Calibri"/>
                <a:sym typeface="Calibri"/>
              </a:rPr>
              <a:t>data reconciliation, merkle trees: </a:t>
            </a:r>
            <a:r>
              <a:rPr lang="en" sz="1100" u="sng">
                <a:solidFill>
                  <a:schemeClr val="hlink"/>
                </a:solidFill>
                <a:latin typeface="Calibri"/>
                <a:ea typeface="Calibri"/>
                <a:cs typeface="Calibri"/>
                <a:sym typeface="Calibri"/>
                <a:hlinkClick r:id="rId15"/>
              </a:rPr>
              <a:t>https://github.com/dominictarr/scuttlebutt</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16"/>
              </a:rPr>
              <a:t>https://github.com/c-geek/merkle</a:t>
            </a:r>
            <a:r>
              <a:rPr lang="en" sz="1100">
                <a:latin typeface="Calibri"/>
                <a:ea typeface="Calibri"/>
                <a:cs typeface="Calibri"/>
                <a:sym typeface="Calibri"/>
              </a:rPr>
              <a:t>, </a:t>
            </a:r>
            <a:endParaRPr sz="1100">
              <a:latin typeface="Calibri"/>
              <a:ea typeface="Calibri"/>
              <a:cs typeface="Calibri"/>
              <a:sym typeface="Calibri"/>
            </a:endParaRPr>
          </a:p>
          <a:p>
            <a:pPr indent="0" lvl="0" marL="0" rtl="0" algn="l">
              <a:spcBef>
                <a:spcPts val="600"/>
              </a:spcBef>
              <a:spcAft>
                <a:spcPts val="0"/>
              </a:spcAft>
              <a:buNone/>
            </a:pPr>
            <a:r>
              <a:rPr lang="en" sz="1100">
                <a:latin typeface="Calibri"/>
                <a:ea typeface="Calibri"/>
                <a:cs typeface="Calibri"/>
                <a:sym typeface="Calibri"/>
              </a:rPr>
              <a:t>load balancing, Indeed’s Boxcar: </a:t>
            </a:r>
            <a:r>
              <a:rPr lang="en" sz="1100" u="sng">
                <a:solidFill>
                  <a:schemeClr val="hlink"/>
                </a:solidFill>
                <a:latin typeface="Calibri"/>
                <a:ea typeface="Calibri"/>
                <a:cs typeface="Calibri"/>
                <a:sym typeface="Calibri"/>
                <a:hlinkClick r:id="rId17"/>
              </a:rPr>
              <a:t>https://engineering.indeed.com/blog/2013/11/indeedeng-boxcar-a-self-balancing-distributed-services-protocol-slides-video/</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18"/>
              </a:rPr>
              <a:t>https://github.com/tristanls/callosum</a:t>
            </a: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600"/>
              </a:spcBef>
              <a:spcAft>
                <a:spcPts val="0"/>
              </a:spcAft>
              <a:buNone/>
            </a:pPr>
            <a:r>
              <a:rPr lang="en" sz="1100">
                <a:latin typeface="Calibri"/>
                <a:ea typeface="Calibri"/>
                <a:cs typeface="Calibri"/>
                <a:sym typeface="Calibri"/>
              </a:rPr>
              <a:t>WebRTC, browser peer-to-peer: </a:t>
            </a:r>
            <a:r>
              <a:rPr lang="en" sz="1100" u="sng">
                <a:solidFill>
                  <a:schemeClr val="hlink"/>
                </a:solidFill>
                <a:latin typeface="Calibri"/>
                <a:ea typeface="Calibri"/>
                <a:cs typeface="Calibri"/>
                <a:sym typeface="Calibri"/>
                <a:hlinkClick r:id="rId19"/>
              </a:rPr>
              <a:t>https://github.com/grimwire</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20"/>
              </a:rPr>
              <a:t>http://www.html5rocks.com/en/tutorials/webrtc/infrastructure/</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21"/>
              </a:rPr>
              <a:t>http://webrtc.googlecode.com/svn/trunk/samples/js/demos/html/dc1.html</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22"/>
              </a:rPr>
              <a:t>http://chimera.labs.oreilly.com/books/1230000000545</a:t>
            </a: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600"/>
              </a:spcBef>
              <a:spcAft>
                <a:spcPts val="0"/>
              </a:spcAft>
              <a:buNone/>
            </a:pPr>
            <a:r>
              <a:rPr lang="en" sz="1100">
                <a:latin typeface="Calibri"/>
                <a:ea typeface="Calibri"/>
                <a:cs typeface="Calibri"/>
                <a:sym typeface="Calibri"/>
              </a:rPr>
              <a:t>distributed things in JavaScript: </a:t>
            </a:r>
            <a:r>
              <a:rPr lang="en" sz="1100" u="sng">
                <a:solidFill>
                  <a:schemeClr val="hlink"/>
                </a:solidFill>
                <a:latin typeface="Calibri"/>
                <a:ea typeface="Calibri"/>
                <a:cs typeface="Calibri"/>
                <a:sym typeface="Calibri"/>
                <a:hlinkClick r:id="rId23"/>
              </a:rPr>
              <a:t>https://github.com/dominictarr</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24"/>
              </a:rPr>
              <a:t>https://github.com/level</a:t>
            </a:r>
            <a:endParaRPr sz="1100">
              <a:latin typeface="Calibri"/>
              <a:ea typeface="Calibri"/>
              <a:cs typeface="Calibri"/>
              <a:sym typeface="Calibri"/>
            </a:endParaRPr>
          </a:p>
          <a:p>
            <a:pPr indent="0" lvl="0" marL="0" rtl="0" algn="l">
              <a:spcBef>
                <a:spcPts val="600"/>
              </a:spcBef>
              <a:spcAft>
                <a:spcPts val="0"/>
              </a:spcAft>
              <a:buNone/>
            </a:pPr>
            <a:r>
              <a:rPr lang="en" sz="1100">
                <a:latin typeface="Calibri"/>
                <a:ea typeface="Calibri"/>
                <a:cs typeface="Calibri"/>
                <a:sym typeface="Calibri"/>
              </a:rPr>
              <a:t>object capabilities and web-keys: </a:t>
            </a:r>
            <a:r>
              <a:rPr lang="en" sz="1100" u="sng">
                <a:solidFill>
                  <a:schemeClr val="hlink"/>
                </a:solidFill>
                <a:latin typeface="Calibri"/>
                <a:ea typeface="Calibri"/>
                <a:cs typeface="Calibri"/>
                <a:sym typeface="Calibri"/>
                <a:hlinkClick r:id="rId25"/>
              </a:rPr>
              <a:t>http://waterken.sourceforge.net/web-key/</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26"/>
              </a:rPr>
              <a:t>http://www.erights.org/elib/capability/index.html</a:t>
            </a: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600"/>
              </a:spcBef>
              <a:spcAft>
                <a:spcPts val="0"/>
              </a:spcAft>
              <a:buNone/>
            </a:pPr>
            <a:r>
              <a:rPr lang="en" sz="1100">
                <a:latin typeface="Calibri"/>
                <a:ea typeface="Calibri"/>
                <a:cs typeface="Calibri"/>
                <a:sym typeface="Calibri"/>
              </a:rPr>
              <a:t>Ken protocol: </a:t>
            </a:r>
            <a:r>
              <a:rPr lang="en" sz="1100" u="sng">
                <a:solidFill>
                  <a:schemeClr val="hlink"/>
                </a:solidFill>
                <a:latin typeface="Calibri"/>
                <a:ea typeface="Calibri"/>
                <a:cs typeface="Calibri"/>
                <a:sym typeface="Calibri"/>
                <a:hlinkClick r:id="rId27"/>
              </a:rPr>
              <a:t>https://www.usenix.org/system/files/conference/atc12/atc12-final206-7-20-12.pdf</a:t>
            </a: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600"/>
              </a:spcBef>
              <a:spcAft>
                <a:spcPts val="0"/>
              </a:spcAft>
              <a:buNone/>
            </a:pPr>
            <a:r>
              <a:rPr lang="en" sz="1100">
                <a:latin typeface="Calibri"/>
                <a:ea typeface="Calibri"/>
                <a:cs typeface="Calibri"/>
                <a:sym typeface="Calibri"/>
              </a:rPr>
              <a:t>*sources for images are included on the slide notes on which they appear</a:t>
            </a:r>
            <a:endParaRPr sz="1100">
              <a:latin typeface="Calibri"/>
              <a:ea typeface="Calibri"/>
              <a:cs typeface="Calibri"/>
              <a:sym typeface="Calibri"/>
            </a:endParaRPr>
          </a:p>
        </p:txBody>
      </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8" name="Shape 9058"/>
        <p:cNvGrpSpPr/>
        <p:nvPr/>
      </p:nvGrpSpPr>
      <p:grpSpPr>
        <a:xfrm>
          <a:off x="0" y="0"/>
          <a:ext cx="0" cy="0"/>
          <a:chOff x="0" y="0"/>
          <a:chExt cx="0" cy="0"/>
        </a:xfrm>
      </p:grpSpPr>
      <p:sp>
        <p:nvSpPr>
          <p:cNvPr id="9059" name="Google Shape;9059;p433"/>
          <p:cNvSpPr txBox="1"/>
          <p:nvPr>
            <p:ph type="ctrTitle"/>
          </p:nvPr>
        </p:nvSpPr>
        <p:spPr>
          <a:xfrm>
            <a:off x="685800" y="2213850"/>
            <a:ext cx="7772400" cy="7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Calibri"/>
                <a:ea typeface="Calibri"/>
                <a:cs typeface="Calibri"/>
                <a:sym typeface="Calibri"/>
              </a:rPr>
              <a:t>@tristanls</a:t>
            </a:r>
            <a:endParaRPr sz="36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50"/>
          <p:cNvSpPr txBox="1"/>
          <p:nvPr>
            <p:ph type="ctrTitle"/>
          </p:nvPr>
        </p:nvSpPr>
        <p:spPr>
          <a:xfrm>
            <a:off x="685800" y="1791150"/>
            <a:ext cx="7772400" cy="156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it’s about </a:t>
            </a:r>
            <a:r>
              <a:rPr lang="en" sz="6000">
                <a:latin typeface="Calibri"/>
                <a:ea typeface="Calibri"/>
                <a:cs typeface="Calibri"/>
                <a:sym typeface="Calibri"/>
              </a:rPr>
              <a:t>scale-free</a:t>
            </a:r>
            <a:endParaRPr sz="6000">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composability</a:t>
            </a: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51"/>
          <p:cNvPicPr preferRelativeResize="0"/>
          <p:nvPr/>
        </p:nvPicPr>
        <p:blipFill>
          <a:blip r:embed="rId3">
            <a:alphaModFix/>
          </a:blip>
          <a:stretch>
            <a:fillRect/>
          </a:stretch>
        </p:blipFill>
        <p:spPr>
          <a:xfrm>
            <a:off x="0" y="-1085850"/>
            <a:ext cx="9144000" cy="7315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7" name="Shape 247"/>
        <p:cNvGrpSpPr/>
        <p:nvPr/>
      </p:nvGrpSpPr>
      <p:grpSpPr>
        <a:xfrm>
          <a:off x="0" y="0"/>
          <a:ext cx="0" cy="0"/>
          <a:chOff x="0" y="0"/>
          <a:chExt cx="0" cy="0"/>
        </a:xfrm>
      </p:grpSpPr>
      <p:pic>
        <p:nvPicPr>
          <p:cNvPr id="248" name="Google Shape;248;p52"/>
          <p:cNvPicPr preferRelativeResize="0"/>
          <p:nvPr/>
        </p:nvPicPr>
        <p:blipFill>
          <a:blip r:embed="rId3">
            <a:alphaModFix/>
          </a:blip>
          <a:stretch>
            <a:fillRect/>
          </a:stretch>
        </p:blipFill>
        <p:spPr>
          <a:xfrm>
            <a:off x="1236775" y="0"/>
            <a:ext cx="6770450" cy="51435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53"/>
          <p:cNvPicPr preferRelativeResize="0"/>
          <p:nvPr/>
        </p:nvPicPr>
        <p:blipFill>
          <a:blip r:embed="rId3">
            <a:alphaModFix/>
          </a:blip>
          <a:stretch>
            <a:fillRect/>
          </a:stretch>
        </p:blipFill>
        <p:spPr>
          <a:xfrm>
            <a:off x="0" y="1"/>
            <a:ext cx="9144000" cy="51434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54"/>
          <p:cNvPicPr preferRelativeResize="0"/>
          <p:nvPr/>
        </p:nvPicPr>
        <p:blipFill>
          <a:blip r:embed="rId3">
            <a:alphaModFix/>
          </a:blip>
          <a:stretch>
            <a:fillRect/>
          </a:stretch>
        </p:blipFill>
        <p:spPr>
          <a:xfrm>
            <a:off x="0" y="-857250"/>
            <a:ext cx="9144000"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55"/>
          <p:cNvPicPr preferRelativeResize="0"/>
          <p:nvPr/>
        </p:nvPicPr>
        <p:blipFill>
          <a:blip r:embed="rId3">
            <a:alphaModFix/>
          </a:blip>
          <a:stretch>
            <a:fillRect/>
          </a:stretch>
        </p:blipFill>
        <p:spPr>
          <a:xfrm>
            <a:off x="1809750" y="0"/>
            <a:ext cx="5857676"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12"/>
          <p:cNvSpPr txBox="1"/>
          <p:nvPr>
            <p:ph idx="4294967295" type="ctrTitle"/>
          </p:nvPr>
        </p:nvSpPr>
        <p:spPr>
          <a:xfrm>
            <a:off x="685800" y="801000"/>
            <a:ext cx="7772400" cy="3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REMINDER:</a:t>
            </a:r>
            <a:endParaRPr>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you may find yourself wondering what this has to do with JavaScript…</a:t>
            </a:r>
            <a:endParaRPr>
              <a:solidFill>
                <a:srgbClr val="999999"/>
              </a:solidFill>
              <a:latin typeface="Calibri"/>
              <a:ea typeface="Calibri"/>
              <a:cs typeface="Calibri"/>
              <a:sym typeface="Calibri"/>
            </a:endParaRPr>
          </a:p>
          <a:p>
            <a:pPr indent="0" lvl="0" marL="0" rtl="0" algn="ctr">
              <a:spcBef>
                <a:spcPts val="0"/>
              </a:spcBef>
              <a:spcAft>
                <a:spcPts val="0"/>
              </a:spcAft>
              <a:buNone/>
            </a:pPr>
            <a:r>
              <a:rPr lang="en">
                <a:solidFill>
                  <a:srgbClr val="999999"/>
                </a:solidFill>
                <a:latin typeface="Calibri"/>
                <a:ea typeface="Calibri"/>
                <a:cs typeface="Calibri"/>
                <a:sym typeface="Calibri"/>
              </a:rPr>
              <a:t>all of what follows has been </a:t>
            </a:r>
            <a:r>
              <a:rPr i="1" lang="en">
                <a:solidFill>
                  <a:srgbClr val="999999"/>
                </a:solidFill>
                <a:latin typeface="Calibri"/>
                <a:ea typeface="Calibri"/>
                <a:cs typeface="Calibri"/>
                <a:sym typeface="Calibri"/>
              </a:rPr>
              <a:t>implemented</a:t>
            </a:r>
            <a:r>
              <a:rPr lang="en">
                <a:solidFill>
                  <a:srgbClr val="999999"/>
                </a:solidFill>
                <a:latin typeface="Calibri"/>
                <a:ea typeface="Calibri"/>
                <a:cs typeface="Calibri"/>
                <a:sym typeface="Calibri"/>
              </a:rPr>
              <a:t> in JavaScript</a:t>
            </a:r>
            <a:r>
              <a:rPr lang="en">
                <a:latin typeface="Calibri"/>
                <a:ea typeface="Calibri"/>
                <a:cs typeface="Calibri"/>
                <a:sym typeface="Calibri"/>
              </a:rPr>
              <a:t>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these are tools YOU can use tomorrow</a:t>
            </a:r>
            <a:endParaRPr>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57"/>
          <p:cNvPicPr preferRelativeResize="0"/>
          <p:nvPr/>
        </p:nvPicPr>
        <p:blipFill>
          <a:blip r:embed="rId3">
            <a:alphaModFix/>
          </a:blip>
          <a:stretch>
            <a:fillRect/>
          </a:stretch>
        </p:blipFill>
        <p:spPr>
          <a:xfrm>
            <a:off x="0" y="-857250"/>
            <a:ext cx="9144000" cy="685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58"/>
          <p:cNvPicPr preferRelativeResize="0"/>
          <p:nvPr/>
        </p:nvPicPr>
        <p:blipFill>
          <a:blip r:embed="rId3">
            <a:alphaModFix/>
          </a:blip>
          <a:stretch>
            <a:fillRect/>
          </a:stretch>
        </p:blipFill>
        <p:spPr>
          <a:xfrm>
            <a:off x="0" y="-857250"/>
            <a:ext cx="9144000" cy="6858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59"/>
          <p:cNvPicPr preferRelativeResize="0"/>
          <p:nvPr/>
        </p:nvPicPr>
        <p:blipFill>
          <a:blip r:embed="rId3">
            <a:alphaModFix/>
          </a:blip>
          <a:stretch>
            <a:fillRect/>
          </a:stretch>
        </p:blipFill>
        <p:spPr>
          <a:xfrm>
            <a:off x="0" y="-476250"/>
            <a:ext cx="9144000" cy="6096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60"/>
          <p:cNvPicPr preferRelativeResize="0"/>
          <p:nvPr/>
        </p:nvPicPr>
        <p:blipFill>
          <a:blip r:embed="rId3">
            <a:alphaModFix/>
          </a:blip>
          <a:stretch>
            <a:fillRect/>
          </a:stretch>
        </p:blipFill>
        <p:spPr>
          <a:xfrm>
            <a:off x="0" y="-465975"/>
            <a:ext cx="9144000" cy="6038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61"/>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7" name="Shape 297"/>
        <p:cNvGrpSpPr/>
        <p:nvPr/>
      </p:nvGrpSpPr>
      <p:grpSpPr>
        <a:xfrm>
          <a:off x="0" y="0"/>
          <a:ext cx="0" cy="0"/>
          <a:chOff x="0" y="0"/>
          <a:chExt cx="0" cy="0"/>
        </a:xfrm>
      </p:grpSpPr>
      <p:pic>
        <p:nvPicPr>
          <p:cNvPr id="298" name="Google Shape;298;p62"/>
          <p:cNvPicPr preferRelativeResize="0"/>
          <p:nvPr/>
        </p:nvPicPr>
        <p:blipFill>
          <a:blip r:embed="rId3">
            <a:alphaModFix/>
          </a:blip>
          <a:stretch>
            <a:fillRect/>
          </a:stretch>
        </p:blipFill>
        <p:spPr>
          <a:xfrm>
            <a:off x="1962159" y="0"/>
            <a:ext cx="5219676" cy="5143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63"/>
          <p:cNvSpPr txBox="1"/>
          <p:nvPr>
            <p:ph type="ctrTitle"/>
          </p:nvPr>
        </p:nvSpPr>
        <p:spPr>
          <a:xfrm>
            <a:off x="685800" y="2129250"/>
            <a:ext cx="7772400" cy="88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*overwhelmed*</a:t>
            </a:r>
            <a:endParaRPr>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4"/>
          <p:cNvSpPr txBox="1"/>
          <p:nvPr>
            <p:ph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effort ≠ impact</a:t>
            </a:r>
            <a:endParaRPr>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5"/>
          <p:cNvSpPr txBox="1"/>
          <p:nvPr>
            <p:ph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we can simplify</a:t>
            </a:r>
            <a:endParaRPr>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66"/>
          <p:cNvSpPr txBox="1"/>
          <p:nvPr>
            <p:ph type="ctrTitle"/>
          </p:nvPr>
        </p:nvSpPr>
        <p:spPr>
          <a:xfrm>
            <a:off x="509550" y="2153100"/>
            <a:ext cx="81249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look for decentralized patterns</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3"/>
          <p:cNvSpPr txBox="1"/>
          <p:nvPr>
            <p:ph type="ctrTitle"/>
          </p:nvPr>
        </p:nvSpPr>
        <p:spPr>
          <a:xfrm>
            <a:off x="685800" y="2159248"/>
            <a:ext cx="7772400" cy="8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let’s build an app</a:t>
            </a:r>
            <a:endParaRPr>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7"/>
          <p:cNvSpPr txBox="1"/>
          <p:nvPr>
            <p:ph type="ctrTitle"/>
          </p:nvPr>
        </p:nvSpPr>
        <p:spPr>
          <a:xfrm>
            <a:off x="685800" y="2198275"/>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a distributed toolkit approach</a:t>
            </a:r>
            <a:endParaRPr>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 distributed toolkit approach</a:t>
            </a:r>
            <a:endParaRPr>
              <a:latin typeface="Calibri"/>
              <a:ea typeface="Calibri"/>
              <a:cs typeface="Calibri"/>
              <a:sym typeface="Calibri"/>
            </a:endParaRPr>
          </a:p>
        </p:txBody>
      </p:sp>
      <p:sp>
        <p:nvSpPr>
          <p:cNvPr id="329" name="Google Shape;329;p68"/>
          <p:cNvSpPr txBox="1"/>
          <p:nvPr>
            <p:ph idx="1" type="body"/>
          </p:nvPr>
        </p:nvSpPr>
        <p:spPr>
          <a:xfrm>
            <a:off x="457200" y="1428750"/>
            <a:ext cx="39945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Calibri"/>
                <a:ea typeface="Calibri"/>
                <a:cs typeface="Calibri"/>
                <a:sym typeface="Calibri"/>
              </a:rPr>
              <a:t>discovery</a:t>
            </a:r>
            <a:endParaRPr b="1">
              <a:latin typeface="Calibri"/>
              <a:ea typeface="Calibri"/>
              <a:cs typeface="Calibri"/>
              <a:sym typeface="Calibri"/>
            </a:endParaRPr>
          </a:p>
          <a:p>
            <a:pPr indent="0" lvl="0" marL="0" rtl="0" algn="l">
              <a:spcBef>
                <a:spcPts val="600"/>
              </a:spcBef>
              <a:spcAft>
                <a:spcPts val="0"/>
              </a:spcAft>
              <a:buNone/>
            </a:pPr>
            <a:r>
              <a:rPr b="1" lang="en">
                <a:latin typeface="Calibri"/>
                <a:ea typeface="Calibri"/>
                <a:cs typeface="Calibri"/>
                <a:sym typeface="Calibri"/>
              </a:rPr>
              <a:t>pulling data</a:t>
            </a:r>
            <a:endParaRPr b="1">
              <a:latin typeface="Calibri"/>
              <a:ea typeface="Calibri"/>
              <a:cs typeface="Calibri"/>
              <a:sym typeface="Calibri"/>
            </a:endParaRPr>
          </a:p>
          <a:p>
            <a:pPr indent="0" lvl="0" marL="0" rtl="0" algn="l">
              <a:spcBef>
                <a:spcPts val="600"/>
              </a:spcBef>
              <a:spcAft>
                <a:spcPts val="0"/>
              </a:spcAft>
              <a:buNone/>
            </a:pPr>
            <a:r>
              <a:rPr b="1" lang="en">
                <a:latin typeface="Calibri"/>
                <a:ea typeface="Calibri"/>
                <a:cs typeface="Calibri"/>
                <a:sym typeface="Calibri"/>
              </a:rPr>
              <a:t>pushing data</a:t>
            </a:r>
            <a:endParaRPr b="1">
              <a:latin typeface="Calibri"/>
              <a:ea typeface="Calibri"/>
              <a:cs typeface="Calibri"/>
              <a:sym typeface="Calibri"/>
            </a:endParaRPr>
          </a:p>
          <a:p>
            <a:pPr indent="0" lvl="0" marL="0" rtl="0" algn="l">
              <a:spcBef>
                <a:spcPts val="600"/>
              </a:spcBef>
              <a:spcAft>
                <a:spcPts val="0"/>
              </a:spcAft>
              <a:buNone/>
            </a:pPr>
            <a:r>
              <a:rPr b="1" lang="en">
                <a:latin typeface="Calibri"/>
                <a:ea typeface="Calibri"/>
                <a:cs typeface="Calibri"/>
                <a:sym typeface="Calibri"/>
              </a:rPr>
              <a:t>failure detection</a:t>
            </a:r>
            <a:endParaRPr b="1">
              <a:latin typeface="Calibri"/>
              <a:ea typeface="Calibri"/>
              <a:cs typeface="Calibri"/>
              <a:sym typeface="Calibri"/>
            </a:endParaRPr>
          </a:p>
          <a:p>
            <a:pPr indent="0" lvl="0" marL="0" rtl="0" algn="l">
              <a:spcBef>
                <a:spcPts val="600"/>
              </a:spcBef>
              <a:spcAft>
                <a:spcPts val="0"/>
              </a:spcAft>
              <a:buNone/>
            </a:pPr>
            <a:r>
              <a:t/>
            </a:r>
            <a:endParaRPr b="1">
              <a:latin typeface="Calibri"/>
              <a:ea typeface="Calibri"/>
              <a:cs typeface="Calibri"/>
              <a:sym typeface="Calibri"/>
            </a:endParaRPr>
          </a:p>
          <a:p>
            <a:pPr indent="0" lvl="0" marL="0" rtl="0" algn="l">
              <a:spcBef>
                <a:spcPts val="600"/>
              </a:spcBef>
              <a:spcAft>
                <a:spcPts val="0"/>
              </a:spcAft>
              <a:buNone/>
            </a:pPr>
            <a:r>
              <a:t/>
            </a:r>
            <a:endParaRPr b="1">
              <a:latin typeface="Calibri"/>
              <a:ea typeface="Calibri"/>
              <a:cs typeface="Calibri"/>
              <a:sym typeface="Calibri"/>
            </a:endParaRPr>
          </a:p>
        </p:txBody>
      </p:sp>
      <p:sp>
        <p:nvSpPr>
          <p:cNvPr id="330" name="Google Shape;330;p68"/>
          <p:cNvSpPr txBox="1"/>
          <p:nvPr>
            <p:ph idx="2" type="body"/>
          </p:nvPr>
        </p:nvSpPr>
        <p:spPr>
          <a:xfrm>
            <a:off x="4692274" y="1428750"/>
            <a:ext cx="39945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Calibri"/>
                <a:ea typeface="Calibri"/>
                <a:cs typeface="Calibri"/>
                <a:sym typeface="Calibri"/>
              </a:rPr>
              <a:t>storing data</a:t>
            </a:r>
            <a:endParaRPr b="1">
              <a:latin typeface="Calibri"/>
              <a:ea typeface="Calibri"/>
              <a:cs typeface="Calibri"/>
              <a:sym typeface="Calibri"/>
            </a:endParaRPr>
          </a:p>
          <a:p>
            <a:pPr indent="0" lvl="0" marL="0" rtl="0" algn="l">
              <a:spcBef>
                <a:spcPts val="600"/>
              </a:spcBef>
              <a:spcAft>
                <a:spcPts val="0"/>
              </a:spcAft>
              <a:buNone/>
            </a:pPr>
            <a:r>
              <a:rPr b="1" lang="en">
                <a:latin typeface="Calibri"/>
                <a:ea typeface="Calibri"/>
                <a:cs typeface="Calibri"/>
                <a:sym typeface="Calibri"/>
              </a:rPr>
              <a:t>data reconciliation</a:t>
            </a:r>
            <a:endParaRPr b="1">
              <a:latin typeface="Calibri"/>
              <a:ea typeface="Calibri"/>
              <a:cs typeface="Calibri"/>
              <a:sym typeface="Calibri"/>
            </a:endParaRPr>
          </a:p>
          <a:p>
            <a:pPr indent="0" lvl="0" marL="0" rtl="0" algn="l">
              <a:spcBef>
                <a:spcPts val="600"/>
              </a:spcBef>
              <a:spcAft>
                <a:spcPts val="0"/>
              </a:spcAft>
              <a:buNone/>
            </a:pPr>
            <a:r>
              <a:rPr b="1" lang="en">
                <a:latin typeface="Calibri"/>
                <a:ea typeface="Calibri"/>
                <a:cs typeface="Calibri"/>
                <a:sym typeface="Calibri"/>
              </a:rPr>
              <a:t>load balancing</a:t>
            </a:r>
            <a:endParaRPr b="1">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9"/>
          <p:cNvSpPr txBox="1"/>
          <p:nvPr>
            <p:ph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discovery</a:t>
            </a:r>
            <a:endParaRPr>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a:t>
            </a:r>
            <a:endParaRPr>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a:t>
            </a:r>
            <a:endParaRPr>
              <a:latin typeface="Calibri"/>
              <a:ea typeface="Calibri"/>
              <a:cs typeface="Calibri"/>
              <a:sym typeface="Calibri"/>
            </a:endParaRPr>
          </a:p>
        </p:txBody>
      </p:sp>
      <p:sp>
        <p:nvSpPr>
          <p:cNvPr id="346" name="Google Shape;346;p71"/>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Distributed Hash Tables (DHTs)</a:t>
            </a:r>
            <a:endParaRPr>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a:t>
            </a:r>
            <a:endParaRPr>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a:t>
            </a:r>
            <a:endParaRPr>
              <a:latin typeface="Calibri"/>
              <a:ea typeface="Calibri"/>
              <a:cs typeface="Calibri"/>
              <a:sym typeface="Calibri"/>
            </a:endParaRPr>
          </a:p>
        </p:txBody>
      </p:sp>
      <p:sp>
        <p:nvSpPr>
          <p:cNvPr id="357" name="Google Shape;357;p73"/>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there are many implementations</a:t>
            </a:r>
            <a:endParaRPr>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7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a:t>
            </a:r>
            <a:endParaRPr>
              <a:latin typeface="Calibri"/>
              <a:ea typeface="Calibri"/>
              <a:cs typeface="Calibri"/>
              <a:sym typeface="Calibri"/>
            </a:endParaRPr>
          </a:p>
        </p:txBody>
      </p:sp>
      <p:sp>
        <p:nvSpPr>
          <p:cNvPr id="363" name="Google Shape;363;p74"/>
          <p:cNvSpPr txBox="1"/>
          <p:nvPr>
            <p:ph idx="4294967295" type="ctrTitle"/>
          </p:nvPr>
        </p:nvSpPr>
        <p:spPr>
          <a:xfrm>
            <a:off x="685800" y="2153100"/>
            <a:ext cx="77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Kademlia DHT</a:t>
            </a:r>
            <a:endParaRPr>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7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a:t>
            </a:r>
            <a:endParaRPr>
              <a:latin typeface="Calibri"/>
              <a:ea typeface="Calibri"/>
              <a:cs typeface="Calibri"/>
              <a:sym typeface="Calibri"/>
            </a:endParaRPr>
          </a:p>
        </p:txBody>
      </p:sp>
      <p:sp>
        <p:nvSpPr>
          <p:cNvPr id="369" name="Google Shape;369;p75"/>
          <p:cNvSpPr txBox="1"/>
          <p:nvPr>
            <p:ph idx="4294967295" type="ctrTitle"/>
          </p:nvPr>
        </p:nvSpPr>
        <p:spPr>
          <a:xfrm>
            <a:off x="685800" y="2229300"/>
            <a:ext cx="7772400" cy="131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Kademlia DHT</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(for discovery)</a:t>
            </a:r>
            <a:endParaRPr>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a:t>
            </a:r>
            <a:endParaRPr>
              <a:latin typeface="Calibri"/>
              <a:ea typeface="Calibri"/>
              <a:cs typeface="Calibri"/>
              <a:sym typeface="Calibri"/>
            </a:endParaRPr>
          </a:p>
        </p:txBody>
      </p:sp>
      <p:sp>
        <p:nvSpPr>
          <p:cNvPr id="375" name="Google Shape;375;p76"/>
          <p:cNvSpPr txBox="1"/>
          <p:nvPr>
            <p:ph idx="4294967295" type="ctrTitle"/>
          </p:nvPr>
        </p:nvSpPr>
        <p:spPr>
          <a:xfrm>
            <a:off x="685800" y="2229300"/>
            <a:ext cx="7772400" cy="131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protocol + bucket storage</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id="57" name="Google Shape;57;p14"/>
          <p:cNvPicPr preferRelativeResize="0"/>
          <p:nvPr/>
        </p:nvPicPr>
        <p:blipFill>
          <a:blip r:embed="rId3">
            <a:alphaModFix/>
          </a:blip>
          <a:stretch>
            <a:fillRect/>
          </a:stretch>
        </p:blipFill>
        <p:spPr>
          <a:xfrm>
            <a:off x="0" y="-78429"/>
            <a:ext cx="9144000" cy="612190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7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386" name="Google Shape;386;p78"/>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8"/>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8"/>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8"/>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8"/>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8"/>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8"/>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8"/>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8"/>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8"/>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396" name="Google Shape;396;p78"/>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397" name="Google Shape;397;p78"/>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398" name="Google Shape;398;p78"/>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399" name="Google Shape;399;p78"/>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400" name="Google Shape;400;p78"/>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401" name="Google Shape;401;p78"/>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402" name="Google Shape;402;p78"/>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403" name="Google Shape;403;p78"/>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404" name="Google Shape;404;p78"/>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405" name="Google Shape;405;p78"/>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406" name="Google Shape;406;p78"/>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407" name="Google Shape;407;p78"/>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408" name="Google Shape;408;p78"/>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409" name="Google Shape;409;p78"/>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410" name="Google Shape;410;p78"/>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411" name="Google Shape;411;p78"/>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412" name="Google Shape;412;p78"/>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413" name="Google Shape;413;p78"/>
          <p:cNvCxnSpPr>
            <a:stCxn id="386" idx="3"/>
            <a:endCxn id="394"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414" name="Google Shape;414;p78"/>
          <p:cNvCxnSpPr>
            <a:stCxn id="386" idx="5"/>
            <a:endCxn id="387"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415" name="Google Shape;415;p78"/>
          <p:cNvCxnSpPr>
            <a:stCxn id="387" idx="3"/>
            <a:endCxn id="393"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416" name="Google Shape;416;p78"/>
          <p:cNvCxnSpPr>
            <a:stCxn id="387" idx="6"/>
            <a:endCxn id="388"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417" name="Google Shape;417;p78"/>
          <p:cNvCxnSpPr>
            <a:stCxn id="388" idx="3"/>
            <a:endCxn id="392"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418" name="Google Shape;418;p78"/>
          <p:cNvCxnSpPr>
            <a:stCxn id="388" idx="5"/>
            <a:endCxn id="389"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419" name="Google Shape;419;p78"/>
          <p:cNvCxnSpPr>
            <a:stCxn id="389" idx="3"/>
            <a:endCxn id="391"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420" name="Google Shape;420;p78"/>
          <p:cNvCxnSpPr>
            <a:stCxn id="389" idx="5"/>
            <a:endCxn id="390"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421" name="Google Shape;421;p78"/>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422" name="Google Shape;422;p78"/>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423" name="Google Shape;423;p78"/>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424" name="Google Shape;424;p78"/>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425" name="Google Shape;425;p78"/>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426" name="Google Shape;426;p78"/>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427" name="Google Shape;427;p78"/>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428" name="Google Shape;428;p78"/>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429" name="Google Shape;429;p78"/>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430" name="Google Shape;430;p78"/>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436" name="Google Shape;436;p79"/>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9"/>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9"/>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9"/>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9"/>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9"/>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9"/>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9"/>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9"/>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9"/>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446" name="Google Shape;446;p79"/>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447" name="Google Shape;447;p79"/>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448" name="Google Shape;448;p79"/>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449" name="Google Shape;449;p79"/>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450" name="Google Shape;450;p79"/>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451" name="Google Shape;451;p79"/>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452" name="Google Shape;452;p79"/>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453" name="Google Shape;453;p79"/>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454" name="Google Shape;454;p79"/>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455" name="Google Shape;455;p79"/>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456" name="Google Shape;456;p79"/>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457" name="Google Shape;457;p79"/>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458" name="Google Shape;458;p79"/>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459" name="Google Shape;459;p79"/>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460" name="Google Shape;460;p79"/>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461" name="Google Shape;461;p79"/>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462" name="Google Shape;462;p79"/>
          <p:cNvSpPr txBox="1"/>
          <p:nvPr/>
        </p:nvSpPr>
        <p:spPr>
          <a:xfrm>
            <a:off x="2331750" y="10226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463" name="Google Shape;463;p79"/>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464" name="Google Shape;464;p79"/>
          <p:cNvCxnSpPr>
            <a:stCxn id="436" idx="3"/>
            <a:endCxn id="444"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465" name="Google Shape;465;p79"/>
          <p:cNvCxnSpPr>
            <a:stCxn id="436" idx="5"/>
            <a:endCxn id="437"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466" name="Google Shape;466;p79"/>
          <p:cNvCxnSpPr>
            <a:stCxn id="437" idx="3"/>
            <a:endCxn id="443"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467" name="Google Shape;467;p79"/>
          <p:cNvCxnSpPr>
            <a:stCxn id="437" idx="6"/>
            <a:endCxn id="438"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468" name="Google Shape;468;p79"/>
          <p:cNvCxnSpPr>
            <a:stCxn id="438" idx="3"/>
            <a:endCxn id="442"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469" name="Google Shape;469;p79"/>
          <p:cNvCxnSpPr>
            <a:stCxn id="438" idx="5"/>
            <a:endCxn id="439"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470" name="Google Shape;470;p79"/>
          <p:cNvCxnSpPr>
            <a:stCxn id="439" idx="3"/>
            <a:endCxn id="441"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471" name="Google Shape;471;p79"/>
          <p:cNvCxnSpPr>
            <a:stCxn id="439" idx="5"/>
            <a:endCxn id="440"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472" name="Google Shape;472;p79"/>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473" name="Google Shape;473;p79"/>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474" name="Google Shape;474;p79"/>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475" name="Google Shape;475;p79"/>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476" name="Google Shape;476;p79"/>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477" name="Google Shape;477;p79"/>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478" name="Google Shape;478;p79"/>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479" name="Google Shape;479;p79"/>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480" name="Google Shape;480;p79"/>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481" name="Google Shape;481;p79"/>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487" name="Google Shape;487;p80"/>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0"/>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0"/>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0"/>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0"/>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0"/>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0"/>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0"/>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0"/>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0"/>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497" name="Google Shape;497;p80"/>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498" name="Google Shape;498;p80"/>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499" name="Google Shape;499;p80"/>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500" name="Google Shape;500;p80"/>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501" name="Google Shape;501;p80"/>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502" name="Google Shape;502;p80"/>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503" name="Google Shape;503;p80"/>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504" name="Google Shape;504;p80"/>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505" name="Google Shape;505;p80"/>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506" name="Google Shape;506;p80"/>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507" name="Google Shape;507;p80"/>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508" name="Google Shape;508;p80"/>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509" name="Google Shape;509;p80"/>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510" name="Google Shape;510;p80"/>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511" name="Google Shape;511;p80"/>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512" name="Google Shape;512;p80"/>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513" name="Google Shape;513;p80"/>
          <p:cNvSpPr txBox="1"/>
          <p:nvPr/>
        </p:nvSpPr>
        <p:spPr>
          <a:xfrm>
            <a:off x="2331750" y="10226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r>
              <a:rPr b="1" lang="en">
                <a:latin typeface="Consolas"/>
                <a:ea typeface="Consolas"/>
                <a:cs typeface="Consolas"/>
                <a:sym typeface="Consolas"/>
              </a:rPr>
              <a:t>0001010</a:t>
            </a:r>
            <a:endParaRPr b="1">
              <a:latin typeface="Consolas"/>
              <a:ea typeface="Consolas"/>
              <a:cs typeface="Consolas"/>
              <a:sym typeface="Consolas"/>
            </a:endParaRPr>
          </a:p>
        </p:txBody>
      </p:sp>
      <p:sp>
        <p:nvSpPr>
          <p:cNvPr id="514" name="Google Shape;514;p80"/>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515" name="Google Shape;515;p80"/>
          <p:cNvCxnSpPr>
            <a:stCxn id="487" idx="3"/>
            <a:endCxn id="495"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516" name="Google Shape;516;p80"/>
          <p:cNvCxnSpPr>
            <a:stCxn id="487" idx="5"/>
            <a:endCxn id="488"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517" name="Google Shape;517;p80"/>
          <p:cNvCxnSpPr>
            <a:stCxn id="488" idx="3"/>
            <a:endCxn id="494"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518" name="Google Shape;518;p80"/>
          <p:cNvCxnSpPr>
            <a:stCxn id="488" idx="6"/>
            <a:endCxn id="489"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519" name="Google Shape;519;p80"/>
          <p:cNvCxnSpPr>
            <a:stCxn id="489" idx="3"/>
            <a:endCxn id="493"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520" name="Google Shape;520;p80"/>
          <p:cNvCxnSpPr>
            <a:stCxn id="489" idx="5"/>
            <a:endCxn id="490"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521" name="Google Shape;521;p80"/>
          <p:cNvCxnSpPr>
            <a:stCxn id="490" idx="3"/>
            <a:endCxn id="492"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522" name="Google Shape;522;p80"/>
          <p:cNvCxnSpPr>
            <a:stCxn id="490" idx="5"/>
            <a:endCxn id="491"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523" name="Google Shape;523;p80"/>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524" name="Google Shape;524;p80"/>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525" name="Google Shape;525;p80"/>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526" name="Google Shape;526;p80"/>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527" name="Google Shape;527;p80"/>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528" name="Google Shape;528;p80"/>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529" name="Google Shape;529;p80"/>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530" name="Google Shape;530;p80"/>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531" name="Google Shape;531;p80"/>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532" name="Google Shape;532;p80"/>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538" name="Google Shape;538;p81"/>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1"/>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1"/>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1"/>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1"/>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1"/>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1"/>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1"/>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1"/>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1"/>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548" name="Google Shape;548;p81"/>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549" name="Google Shape;549;p81"/>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550" name="Google Shape;550;p81"/>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551" name="Google Shape;551;p81"/>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552" name="Google Shape;552;p81"/>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553" name="Google Shape;553;p81"/>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554" name="Google Shape;554;p81"/>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555" name="Google Shape;555;p81"/>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556" name="Google Shape;556;p81"/>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557" name="Google Shape;557;p81"/>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558" name="Google Shape;558;p81"/>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559" name="Google Shape;559;p81"/>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560" name="Google Shape;560;p81"/>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561" name="Google Shape;561;p81"/>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562" name="Google Shape;562;p81"/>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563" name="Google Shape;563;p81"/>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564" name="Google Shape;564;p81"/>
          <p:cNvSpPr txBox="1"/>
          <p:nvPr/>
        </p:nvSpPr>
        <p:spPr>
          <a:xfrm>
            <a:off x="3722675" y="1690380"/>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r>
              <a:rPr b="1" lang="en">
                <a:latin typeface="Consolas"/>
                <a:ea typeface="Consolas"/>
                <a:cs typeface="Consolas"/>
                <a:sym typeface="Consolas"/>
              </a:rPr>
              <a:t>0001010</a:t>
            </a:r>
            <a:endParaRPr b="1">
              <a:latin typeface="Consolas"/>
              <a:ea typeface="Consolas"/>
              <a:cs typeface="Consolas"/>
              <a:sym typeface="Consolas"/>
            </a:endParaRPr>
          </a:p>
        </p:txBody>
      </p:sp>
      <p:sp>
        <p:nvSpPr>
          <p:cNvPr id="565" name="Google Shape;565;p81"/>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566" name="Google Shape;566;p81"/>
          <p:cNvCxnSpPr>
            <a:stCxn id="538" idx="3"/>
            <a:endCxn id="546"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567" name="Google Shape;567;p81"/>
          <p:cNvCxnSpPr>
            <a:stCxn id="538" idx="5"/>
            <a:endCxn id="539"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568" name="Google Shape;568;p81"/>
          <p:cNvCxnSpPr>
            <a:stCxn id="539" idx="3"/>
            <a:endCxn id="545"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569" name="Google Shape;569;p81"/>
          <p:cNvCxnSpPr>
            <a:stCxn id="539" idx="6"/>
            <a:endCxn id="540"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570" name="Google Shape;570;p81"/>
          <p:cNvCxnSpPr>
            <a:stCxn id="540" idx="3"/>
            <a:endCxn id="544"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571" name="Google Shape;571;p81"/>
          <p:cNvCxnSpPr>
            <a:stCxn id="540" idx="5"/>
            <a:endCxn id="541"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572" name="Google Shape;572;p81"/>
          <p:cNvCxnSpPr>
            <a:stCxn id="541" idx="3"/>
            <a:endCxn id="543"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573" name="Google Shape;573;p81"/>
          <p:cNvCxnSpPr>
            <a:stCxn id="541" idx="5"/>
            <a:endCxn id="542"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574" name="Google Shape;574;p81"/>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575" name="Google Shape;575;p81"/>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576" name="Google Shape;576;p81"/>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577" name="Google Shape;577;p81"/>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578" name="Google Shape;578;p81"/>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579" name="Google Shape;579;p81"/>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580" name="Google Shape;580;p81"/>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581" name="Google Shape;581;p81"/>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582" name="Google Shape;582;p81"/>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583" name="Google Shape;583;p81"/>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589" name="Google Shape;589;p82"/>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2"/>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2"/>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2"/>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2"/>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2"/>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2"/>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2"/>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2"/>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2"/>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599" name="Google Shape;599;p82"/>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600" name="Google Shape;600;p82"/>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601" name="Google Shape;601;p82"/>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602" name="Google Shape;602;p82"/>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603" name="Google Shape;603;p82"/>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604" name="Google Shape;604;p82"/>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605" name="Google Shape;605;p82"/>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606" name="Google Shape;606;p82"/>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607" name="Google Shape;607;p82"/>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608" name="Google Shape;608;p82"/>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609" name="Google Shape;609;p82"/>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610" name="Google Shape;610;p82"/>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611" name="Google Shape;611;p82"/>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612" name="Google Shape;612;p82"/>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613" name="Google Shape;613;p82"/>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614" name="Google Shape;614;p82"/>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615" name="Google Shape;615;p82"/>
          <p:cNvSpPr txBox="1"/>
          <p:nvPr/>
        </p:nvSpPr>
        <p:spPr>
          <a:xfrm>
            <a:off x="3722675" y="1690380"/>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a:t>
            </a:r>
            <a:r>
              <a:rPr b="1" lang="en">
                <a:latin typeface="Consolas"/>
                <a:ea typeface="Consolas"/>
                <a:cs typeface="Consolas"/>
                <a:sym typeface="Consolas"/>
              </a:rPr>
              <a:t>001010</a:t>
            </a:r>
            <a:endParaRPr b="1">
              <a:latin typeface="Consolas"/>
              <a:ea typeface="Consolas"/>
              <a:cs typeface="Consolas"/>
              <a:sym typeface="Consolas"/>
            </a:endParaRPr>
          </a:p>
        </p:txBody>
      </p:sp>
      <p:sp>
        <p:nvSpPr>
          <p:cNvPr id="616" name="Google Shape;616;p82"/>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617" name="Google Shape;617;p82"/>
          <p:cNvCxnSpPr>
            <a:stCxn id="589" idx="3"/>
            <a:endCxn id="597"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618" name="Google Shape;618;p82"/>
          <p:cNvCxnSpPr>
            <a:stCxn id="589" idx="5"/>
            <a:endCxn id="590"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619" name="Google Shape;619;p82"/>
          <p:cNvCxnSpPr>
            <a:stCxn id="590" idx="3"/>
            <a:endCxn id="596"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620" name="Google Shape;620;p82"/>
          <p:cNvCxnSpPr>
            <a:stCxn id="590" idx="6"/>
            <a:endCxn id="591"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621" name="Google Shape;621;p82"/>
          <p:cNvCxnSpPr>
            <a:stCxn id="591" idx="3"/>
            <a:endCxn id="595"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622" name="Google Shape;622;p82"/>
          <p:cNvCxnSpPr>
            <a:stCxn id="591" idx="5"/>
            <a:endCxn id="592"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623" name="Google Shape;623;p82"/>
          <p:cNvCxnSpPr>
            <a:stCxn id="592" idx="3"/>
            <a:endCxn id="594"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624" name="Google Shape;624;p82"/>
          <p:cNvCxnSpPr>
            <a:stCxn id="592" idx="5"/>
            <a:endCxn id="593"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625" name="Google Shape;625;p82"/>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626" name="Google Shape;626;p82"/>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627" name="Google Shape;627;p82"/>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628" name="Google Shape;628;p82"/>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629" name="Google Shape;629;p82"/>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630" name="Google Shape;630;p82"/>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631" name="Google Shape;631;p82"/>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632" name="Google Shape;632;p82"/>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633" name="Google Shape;633;p82"/>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634" name="Google Shape;634;p82"/>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640" name="Google Shape;640;p83"/>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3"/>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3"/>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3"/>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3"/>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3"/>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3"/>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3"/>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3"/>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3"/>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650" name="Google Shape;650;p83"/>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651" name="Google Shape;651;p83"/>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652" name="Google Shape;652;p83"/>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653" name="Google Shape;653;p83"/>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654" name="Google Shape;654;p83"/>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655" name="Google Shape;655;p83"/>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656" name="Google Shape;656;p83"/>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657" name="Google Shape;657;p83"/>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658" name="Google Shape;658;p83"/>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659" name="Google Shape;659;p83"/>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660" name="Google Shape;660;p83"/>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661" name="Google Shape;661;p83"/>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662" name="Google Shape;662;p83"/>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663" name="Google Shape;663;p83"/>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664" name="Google Shape;664;p83"/>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665" name="Google Shape;665;p83"/>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666" name="Google Shape;666;p83"/>
          <p:cNvSpPr txBox="1"/>
          <p:nvPr/>
        </p:nvSpPr>
        <p:spPr>
          <a:xfrm>
            <a:off x="4669950" y="22186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a:t>
            </a:r>
            <a:r>
              <a:rPr b="1" lang="en">
                <a:latin typeface="Consolas"/>
                <a:ea typeface="Consolas"/>
                <a:cs typeface="Consolas"/>
                <a:sym typeface="Consolas"/>
              </a:rPr>
              <a:t>001010</a:t>
            </a:r>
            <a:endParaRPr b="1">
              <a:latin typeface="Consolas"/>
              <a:ea typeface="Consolas"/>
              <a:cs typeface="Consolas"/>
              <a:sym typeface="Consolas"/>
            </a:endParaRPr>
          </a:p>
        </p:txBody>
      </p:sp>
      <p:sp>
        <p:nvSpPr>
          <p:cNvPr id="667" name="Google Shape;667;p83"/>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668" name="Google Shape;668;p83"/>
          <p:cNvCxnSpPr>
            <a:stCxn id="640" idx="3"/>
            <a:endCxn id="648"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669" name="Google Shape;669;p83"/>
          <p:cNvCxnSpPr>
            <a:stCxn id="640" idx="5"/>
            <a:endCxn id="641"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670" name="Google Shape;670;p83"/>
          <p:cNvCxnSpPr>
            <a:stCxn id="641" idx="3"/>
            <a:endCxn id="647"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671" name="Google Shape;671;p83"/>
          <p:cNvCxnSpPr>
            <a:stCxn id="641" idx="6"/>
            <a:endCxn id="642"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672" name="Google Shape;672;p83"/>
          <p:cNvCxnSpPr>
            <a:stCxn id="642" idx="3"/>
            <a:endCxn id="646"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673" name="Google Shape;673;p83"/>
          <p:cNvCxnSpPr>
            <a:stCxn id="642" idx="5"/>
            <a:endCxn id="643"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674" name="Google Shape;674;p83"/>
          <p:cNvCxnSpPr>
            <a:stCxn id="643" idx="3"/>
            <a:endCxn id="645"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675" name="Google Shape;675;p83"/>
          <p:cNvCxnSpPr>
            <a:stCxn id="643" idx="5"/>
            <a:endCxn id="644"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676" name="Google Shape;676;p83"/>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677" name="Google Shape;677;p83"/>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678" name="Google Shape;678;p83"/>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679" name="Google Shape;679;p83"/>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680" name="Google Shape;680;p83"/>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681" name="Google Shape;681;p83"/>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682" name="Google Shape;682;p83"/>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683" name="Google Shape;683;p83"/>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684" name="Google Shape;684;p83"/>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685" name="Google Shape;685;p83"/>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691" name="Google Shape;691;p84"/>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4"/>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4"/>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4"/>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4"/>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4"/>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4"/>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4"/>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84"/>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4"/>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701" name="Google Shape;701;p84"/>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702" name="Google Shape;702;p84"/>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703" name="Google Shape;703;p84"/>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704" name="Google Shape;704;p84"/>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705" name="Google Shape;705;p84"/>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706" name="Google Shape;706;p84"/>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707" name="Google Shape;707;p84"/>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708" name="Google Shape;708;p84"/>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709" name="Google Shape;709;p84"/>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710" name="Google Shape;710;p84"/>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711" name="Google Shape;711;p84"/>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712" name="Google Shape;712;p84"/>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713" name="Google Shape;713;p84"/>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714" name="Google Shape;714;p84"/>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715" name="Google Shape;715;p84"/>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716" name="Google Shape;716;p84"/>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717" name="Google Shape;717;p84"/>
          <p:cNvSpPr txBox="1"/>
          <p:nvPr/>
        </p:nvSpPr>
        <p:spPr>
          <a:xfrm>
            <a:off x="4669950" y="22186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a:t>
            </a:r>
            <a:r>
              <a:rPr b="1" lang="en">
                <a:latin typeface="Consolas"/>
                <a:ea typeface="Consolas"/>
                <a:cs typeface="Consolas"/>
                <a:sym typeface="Consolas"/>
              </a:rPr>
              <a:t>01010</a:t>
            </a:r>
            <a:endParaRPr b="1">
              <a:latin typeface="Consolas"/>
              <a:ea typeface="Consolas"/>
              <a:cs typeface="Consolas"/>
              <a:sym typeface="Consolas"/>
            </a:endParaRPr>
          </a:p>
        </p:txBody>
      </p:sp>
      <p:sp>
        <p:nvSpPr>
          <p:cNvPr id="718" name="Google Shape;718;p84"/>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719" name="Google Shape;719;p84"/>
          <p:cNvCxnSpPr>
            <a:stCxn id="691" idx="3"/>
            <a:endCxn id="699"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720" name="Google Shape;720;p84"/>
          <p:cNvCxnSpPr>
            <a:stCxn id="691" idx="5"/>
            <a:endCxn id="692"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721" name="Google Shape;721;p84"/>
          <p:cNvCxnSpPr>
            <a:stCxn id="692" idx="3"/>
            <a:endCxn id="698"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722" name="Google Shape;722;p84"/>
          <p:cNvCxnSpPr>
            <a:stCxn id="692" idx="6"/>
            <a:endCxn id="693"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723" name="Google Shape;723;p84"/>
          <p:cNvCxnSpPr>
            <a:stCxn id="693" idx="3"/>
            <a:endCxn id="697"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724" name="Google Shape;724;p84"/>
          <p:cNvCxnSpPr>
            <a:stCxn id="693" idx="5"/>
            <a:endCxn id="694"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725" name="Google Shape;725;p84"/>
          <p:cNvCxnSpPr>
            <a:stCxn id="694" idx="3"/>
            <a:endCxn id="696"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726" name="Google Shape;726;p84"/>
          <p:cNvCxnSpPr>
            <a:stCxn id="694" idx="5"/>
            <a:endCxn id="695"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727" name="Google Shape;727;p84"/>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728" name="Google Shape;728;p84"/>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729" name="Google Shape;729;p84"/>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730" name="Google Shape;730;p84"/>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731" name="Google Shape;731;p84"/>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732" name="Google Shape;732;p84"/>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733" name="Google Shape;733;p84"/>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734" name="Google Shape;734;p84"/>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735" name="Google Shape;735;p84"/>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736" name="Google Shape;736;p84"/>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742" name="Google Shape;742;p85"/>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5"/>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5"/>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5"/>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5"/>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5"/>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5"/>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5"/>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5"/>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5"/>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752" name="Google Shape;752;p85"/>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753" name="Google Shape;753;p85"/>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754" name="Google Shape;754;p85"/>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755" name="Google Shape;755;p85"/>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756" name="Google Shape;756;p85"/>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757" name="Google Shape;757;p85"/>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758" name="Google Shape;758;p85"/>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759" name="Google Shape;759;p85"/>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760" name="Google Shape;760;p85"/>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761" name="Google Shape;761;p85"/>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762" name="Google Shape;762;p85"/>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763" name="Google Shape;763;p85"/>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764" name="Google Shape;764;p85"/>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765" name="Google Shape;765;p85"/>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766" name="Google Shape;766;p85"/>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767" name="Google Shape;767;p85"/>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768" name="Google Shape;768;p85"/>
          <p:cNvSpPr txBox="1"/>
          <p:nvPr/>
        </p:nvSpPr>
        <p:spPr>
          <a:xfrm>
            <a:off x="5502325" y="27534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a:t>
            </a:r>
            <a:r>
              <a:rPr b="1" lang="en">
                <a:latin typeface="Consolas"/>
                <a:ea typeface="Consolas"/>
                <a:cs typeface="Consolas"/>
                <a:sym typeface="Consolas"/>
              </a:rPr>
              <a:t>01010</a:t>
            </a:r>
            <a:endParaRPr b="1">
              <a:latin typeface="Consolas"/>
              <a:ea typeface="Consolas"/>
              <a:cs typeface="Consolas"/>
              <a:sym typeface="Consolas"/>
            </a:endParaRPr>
          </a:p>
        </p:txBody>
      </p:sp>
      <p:sp>
        <p:nvSpPr>
          <p:cNvPr id="769" name="Google Shape;769;p85"/>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770" name="Google Shape;770;p85"/>
          <p:cNvCxnSpPr>
            <a:stCxn id="742" idx="3"/>
            <a:endCxn id="750"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771" name="Google Shape;771;p85"/>
          <p:cNvCxnSpPr>
            <a:stCxn id="742" idx="5"/>
            <a:endCxn id="743"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772" name="Google Shape;772;p85"/>
          <p:cNvCxnSpPr>
            <a:stCxn id="743" idx="3"/>
            <a:endCxn id="749"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773" name="Google Shape;773;p85"/>
          <p:cNvCxnSpPr>
            <a:stCxn id="743" idx="6"/>
            <a:endCxn id="744"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774" name="Google Shape;774;p85"/>
          <p:cNvCxnSpPr>
            <a:stCxn id="744" idx="3"/>
            <a:endCxn id="748"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775" name="Google Shape;775;p85"/>
          <p:cNvCxnSpPr>
            <a:stCxn id="744" idx="5"/>
            <a:endCxn id="745"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776" name="Google Shape;776;p85"/>
          <p:cNvCxnSpPr>
            <a:stCxn id="745" idx="3"/>
            <a:endCxn id="747"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777" name="Google Shape;777;p85"/>
          <p:cNvCxnSpPr>
            <a:stCxn id="745" idx="5"/>
            <a:endCxn id="746"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778" name="Google Shape;778;p85"/>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779" name="Google Shape;779;p85"/>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780" name="Google Shape;780;p85"/>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781" name="Google Shape;781;p85"/>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782" name="Google Shape;782;p85"/>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783" name="Google Shape;783;p85"/>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784" name="Google Shape;784;p85"/>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785" name="Google Shape;785;p85"/>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786" name="Google Shape;786;p85"/>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787" name="Google Shape;787;p85"/>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793" name="Google Shape;793;p86"/>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6"/>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6"/>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6"/>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6"/>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6"/>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6"/>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6"/>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6"/>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6"/>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803" name="Google Shape;803;p86"/>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804" name="Google Shape;804;p86"/>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805" name="Google Shape;805;p86"/>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806" name="Google Shape;806;p86"/>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807" name="Google Shape;807;p86"/>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808" name="Google Shape;808;p86"/>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809" name="Google Shape;809;p86"/>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810" name="Google Shape;810;p86"/>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811" name="Google Shape;811;p86"/>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812" name="Google Shape;812;p86"/>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813" name="Google Shape;813;p86"/>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814" name="Google Shape;814;p86"/>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815" name="Google Shape;815;p86"/>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816" name="Google Shape;816;p86"/>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817" name="Google Shape;817;p86"/>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818" name="Google Shape;818;p86"/>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819" name="Google Shape;819;p86"/>
          <p:cNvSpPr txBox="1"/>
          <p:nvPr/>
        </p:nvSpPr>
        <p:spPr>
          <a:xfrm>
            <a:off x="5502325" y="27534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0000</a:t>
            </a:r>
            <a:r>
              <a:rPr b="1" lang="en">
                <a:latin typeface="Consolas"/>
                <a:ea typeface="Consolas"/>
                <a:cs typeface="Consolas"/>
                <a:sym typeface="Consolas"/>
              </a:rPr>
              <a:t>1010</a:t>
            </a:r>
            <a:endParaRPr b="1">
              <a:latin typeface="Consolas"/>
              <a:ea typeface="Consolas"/>
              <a:cs typeface="Consolas"/>
              <a:sym typeface="Consolas"/>
            </a:endParaRPr>
          </a:p>
        </p:txBody>
      </p:sp>
      <p:sp>
        <p:nvSpPr>
          <p:cNvPr id="820" name="Google Shape;820;p86"/>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821" name="Google Shape;821;p86"/>
          <p:cNvCxnSpPr>
            <a:stCxn id="793" idx="3"/>
            <a:endCxn id="801"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822" name="Google Shape;822;p86"/>
          <p:cNvCxnSpPr>
            <a:stCxn id="793" idx="5"/>
            <a:endCxn id="794"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823" name="Google Shape;823;p86"/>
          <p:cNvCxnSpPr>
            <a:stCxn id="794" idx="3"/>
            <a:endCxn id="800"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824" name="Google Shape;824;p86"/>
          <p:cNvCxnSpPr>
            <a:stCxn id="794" idx="6"/>
            <a:endCxn id="795"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825" name="Google Shape;825;p86"/>
          <p:cNvCxnSpPr>
            <a:stCxn id="795" idx="3"/>
            <a:endCxn id="799"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826" name="Google Shape;826;p86"/>
          <p:cNvCxnSpPr>
            <a:stCxn id="795" idx="5"/>
            <a:endCxn id="796"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827" name="Google Shape;827;p86"/>
          <p:cNvCxnSpPr>
            <a:stCxn id="796" idx="3"/>
            <a:endCxn id="798"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828" name="Google Shape;828;p86"/>
          <p:cNvCxnSpPr>
            <a:stCxn id="796" idx="5"/>
            <a:endCxn id="797"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829" name="Google Shape;829;p86"/>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830" name="Google Shape;830;p86"/>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831" name="Google Shape;831;p86"/>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832" name="Google Shape;832;p86"/>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833" name="Google Shape;833;p86"/>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834" name="Google Shape;834;p86"/>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835" name="Google Shape;835;p86"/>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836" name="Google Shape;836;p86"/>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837" name="Google Shape;837;p86"/>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838" name="Google Shape;838;p86"/>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5"/>
          <p:cNvPicPr preferRelativeResize="0"/>
          <p:nvPr/>
        </p:nvPicPr>
        <p:blipFill>
          <a:blip r:embed="rId3">
            <a:alphaModFix/>
          </a:blip>
          <a:stretch>
            <a:fillRect/>
          </a:stretch>
        </p:blipFill>
        <p:spPr>
          <a:xfrm>
            <a:off x="0" y="-857250"/>
            <a:ext cx="9143999" cy="68579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844" name="Google Shape;844;p87"/>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7"/>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7"/>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7"/>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7"/>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7"/>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7"/>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7"/>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7"/>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7"/>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854" name="Google Shape;854;p87"/>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855" name="Google Shape;855;p87"/>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856" name="Google Shape;856;p87"/>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857" name="Google Shape;857;p87"/>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858" name="Google Shape;858;p87"/>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859" name="Google Shape;859;p87"/>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860" name="Google Shape;860;p87"/>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861" name="Google Shape;861;p87"/>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862" name="Google Shape;862;p87"/>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863" name="Google Shape;863;p87"/>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864" name="Google Shape;864;p87"/>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865" name="Google Shape;865;p87"/>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866" name="Google Shape;866;p87"/>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867" name="Google Shape;867;p87"/>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868" name="Google Shape;868;p87"/>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869" name="Google Shape;869;p87"/>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870" name="Google Shape;870;p87"/>
          <p:cNvSpPr txBox="1"/>
          <p:nvPr/>
        </p:nvSpPr>
        <p:spPr>
          <a:xfrm>
            <a:off x="5502325" y="4292674"/>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0000</a:t>
            </a:r>
            <a:r>
              <a:rPr b="1" lang="en">
                <a:latin typeface="Consolas"/>
                <a:ea typeface="Consolas"/>
                <a:cs typeface="Consolas"/>
                <a:sym typeface="Consolas"/>
              </a:rPr>
              <a:t>1010</a:t>
            </a:r>
            <a:endParaRPr b="1">
              <a:latin typeface="Consolas"/>
              <a:ea typeface="Consolas"/>
              <a:cs typeface="Consolas"/>
              <a:sym typeface="Consolas"/>
            </a:endParaRPr>
          </a:p>
        </p:txBody>
      </p:sp>
      <p:sp>
        <p:nvSpPr>
          <p:cNvPr id="871" name="Google Shape;871;p87"/>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872" name="Google Shape;872;p87"/>
          <p:cNvCxnSpPr>
            <a:stCxn id="844" idx="3"/>
            <a:endCxn id="852"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873" name="Google Shape;873;p87"/>
          <p:cNvCxnSpPr>
            <a:stCxn id="844" idx="5"/>
            <a:endCxn id="845"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874" name="Google Shape;874;p87"/>
          <p:cNvCxnSpPr>
            <a:stCxn id="845" idx="3"/>
            <a:endCxn id="851"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875" name="Google Shape;875;p87"/>
          <p:cNvCxnSpPr>
            <a:stCxn id="845" idx="6"/>
            <a:endCxn id="846"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876" name="Google Shape;876;p87"/>
          <p:cNvCxnSpPr>
            <a:stCxn id="846" idx="3"/>
            <a:endCxn id="850"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877" name="Google Shape;877;p87"/>
          <p:cNvCxnSpPr>
            <a:stCxn id="846" idx="5"/>
            <a:endCxn id="847"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878" name="Google Shape;878;p87"/>
          <p:cNvCxnSpPr>
            <a:stCxn id="847" idx="3"/>
            <a:endCxn id="849"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879" name="Google Shape;879;p87"/>
          <p:cNvCxnSpPr>
            <a:stCxn id="847" idx="5"/>
            <a:endCxn id="848"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880" name="Google Shape;880;p87"/>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881" name="Google Shape;881;p87"/>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882" name="Google Shape;882;p87"/>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883" name="Google Shape;883;p87"/>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884" name="Google Shape;884;p87"/>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885" name="Google Shape;885;p87"/>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886" name="Google Shape;886;p87"/>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887" name="Google Shape;887;p87"/>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888" name="Google Shape;888;p87"/>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889" name="Google Shape;889;p87"/>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895" name="Google Shape;895;p88"/>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8"/>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8"/>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8"/>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8"/>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8"/>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8"/>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8"/>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8"/>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8"/>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905" name="Google Shape;905;p88"/>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906" name="Google Shape;906;p88"/>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907" name="Google Shape;907;p88"/>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908" name="Google Shape;908;p88"/>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909" name="Google Shape;909;p88"/>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910" name="Google Shape;910;p88"/>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911" name="Google Shape;911;p88"/>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912" name="Google Shape;912;p88"/>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913" name="Google Shape;913;p88"/>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914" name="Google Shape;914;p88"/>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915" name="Google Shape;915;p88"/>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916" name="Google Shape;916;p88"/>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917" name="Google Shape;917;p88"/>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918" name="Google Shape;918;p88"/>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919" name="Google Shape;919;p88"/>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920" name="Google Shape;920;p88"/>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921" name="Google Shape;921;p88"/>
          <p:cNvSpPr txBox="1"/>
          <p:nvPr/>
        </p:nvSpPr>
        <p:spPr>
          <a:xfrm>
            <a:off x="5502325" y="4294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922" name="Google Shape;922;p88"/>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923" name="Google Shape;923;p88"/>
          <p:cNvCxnSpPr>
            <a:stCxn id="895" idx="3"/>
            <a:endCxn id="903"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924" name="Google Shape;924;p88"/>
          <p:cNvCxnSpPr>
            <a:stCxn id="895" idx="5"/>
            <a:endCxn id="896"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925" name="Google Shape;925;p88"/>
          <p:cNvCxnSpPr>
            <a:stCxn id="896" idx="3"/>
            <a:endCxn id="902"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926" name="Google Shape;926;p88"/>
          <p:cNvCxnSpPr>
            <a:stCxn id="896" idx="6"/>
            <a:endCxn id="897"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927" name="Google Shape;927;p88"/>
          <p:cNvCxnSpPr>
            <a:stCxn id="897" idx="3"/>
            <a:endCxn id="901"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928" name="Google Shape;928;p88"/>
          <p:cNvCxnSpPr>
            <a:stCxn id="897" idx="5"/>
            <a:endCxn id="898"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929" name="Google Shape;929;p88"/>
          <p:cNvCxnSpPr>
            <a:stCxn id="898" idx="3"/>
            <a:endCxn id="900"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930" name="Google Shape;930;p88"/>
          <p:cNvCxnSpPr>
            <a:stCxn id="898" idx="5"/>
            <a:endCxn id="899"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931" name="Google Shape;931;p88"/>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932" name="Google Shape;932;p88"/>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933" name="Google Shape;933;p88"/>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934" name="Google Shape;934;p88"/>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935" name="Google Shape;935;p88"/>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936" name="Google Shape;936;p88"/>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937" name="Google Shape;937;p88"/>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938" name="Google Shape;938;p88"/>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939" name="Google Shape;939;p88"/>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940" name="Google Shape;940;p88"/>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8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946" name="Google Shape;946;p89"/>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9"/>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9"/>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9"/>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9"/>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9"/>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9"/>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9"/>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9"/>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9"/>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956" name="Google Shape;956;p89"/>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957" name="Google Shape;957;p89"/>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958" name="Google Shape;958;p89"/>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959" name="Google Shape;959;p89"/>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960" name="Google Shape;960;p89"/>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961" name="Google Shape;961;p89"/>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962" name="Google Shape;962;p89"/>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963" name="Google Shape;963;p89"/>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964" name="Google Shape;964;p89"/>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965" name="Google Shape;965;p89"/>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966" name="Google Shape;966;p89"/>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967" name="Google Shape;967;p89"/>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968" name="Google Shape;968;p89"/>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969" name="Google Shape;969;p89"/>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970" name="Google Shape;970;p89"/>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971" name="Google Shape;971;p89"/>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972" name="Google Shape;972;p89"/>
          <p:cNvSpPr txBox="1"/>
          <p:nvPr/>
        </p:nvSpPr>
        <p:spPr>
          <a:xfrm>
            <a:off x="5502325" y="4294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973" name="Google Shape;973;p89"/>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974" name="Google Shape;974;p89"/>
          <p:cNvCxnSpPr>
            <a:stCxn id="946" idx="3"/>
            <a:endCxn id="954"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975" name="Google Shape;975;p89"/>
          <p:cNvCxnSpPr>
            <a:stCxn id="946" idx="5"/>
            <a:endCxn id="947"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976" name="Google Shape;976;p89"/>
          <p:cNvCxnSpPr>
            <a:stCxn id="947" idx="3"/>
            <a:endCxn id="953"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977" name="Google Shape;977;p89"/>
          <p:cNvCxnSpPr>
            <a:stCxn id="947" idx="6"/>
            <a:endCxn id="948"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978" name="Google Shape;978;p89"/>
          <p:cNvCxnSpPr>
            <a:stCxn id="948" idx="3"/>
            <a:endCxn id="952"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979" name="Google Shape;979;p89"/>
          <p:cNvCxnSpPr>
            <a:stCxn id="948" idx="5"/>
            <a:endCxn id="949"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980" name="Google Shape;980;p89"/>
          <p:cNvCxnSpPr>
            <a:stCxn id="949" idx="3"/>
            <a:endCxn id="951"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981" name="Google Shape;981;p89"/>
          <p:cNvCxnSpPr>
            <a:stCxn id="949" idx="5"/>
            <a:endCxn id="950"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982" name="Google Shape;982;p89"/>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983" name="Google Shape;983;p89"/>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984" name="Google Shape;984;p89"/>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985" name="Google Shape;985;p89"/>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986" name="Google Shape;986;p89"/>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987" name="Google Shape;987;p89"/>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988" name="Google Shape;988;p89"/>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989" name="Google Shape;989;p89"/>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990" name="Google Shape;990;p89"/>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991" name="Google Shape;991;p89"/>
          <p:cNvSpPr txBox="1"/>
          <p:nvPr/>
        </p:nvSpPr>
        <p:spPr>
          <a:xfrm>
            <a:off x="2331750" y="102687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00001100</a:t>
            </a:r>
            <a:endParaRPr b="1">
              <a:latin typeface="Consolas"/>
              <a:ea typeface="Consolas"/>
              <a:cs typeface="Consolas"/>
              <a:sym typeface="Consolas"/>
            </a:endParaRPr>
          </a:p>
        </p:txBody>
      </p:sp>
      <p:sp>
        <p:nvSpPr>
          <p:cNvPr id="992" name="Google Shape;992;p89"/>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9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998" name="Google Shape;998;p90"/>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0"/>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0"/>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0"/>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0"/>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0"/>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0"/>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0"/>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0"/>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0"/>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008" name="Google Shape;1008;p90"/>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009" name="Google Shape;1009;p90"/>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010" name="Google Shape;1010;p90"/>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011" name="Google Shape;1011;p90"/>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012" name="Google Shape;1012;p90"/>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013" name="Google Shape;1013;p90"/>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014" name="Google Shape;1014;p90"/>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015" name="Google Shape;1015;p90"/>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016" name="Google Shape;1016;p90"/>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017" name="Google Shape;1017;p90"/>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018" name="Google Shape;1018;p90"/>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019" name="Google Shape;1019;p90"/>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020" name="Google Shape;1020;p90"/>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021" name="Google Shape;1021;p90"/>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022" name="Google Shape;1022;p90"/>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023" name="Google Shape;1023;p90"/>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024" name="Google Shape;1024;p90"/>
          <p:cNvSpPr txBox="1"/>
          <p:nvPr/>
        </p:nvSpPr>
        <p:spPr>
          <a:xfrm>
            <a:off x="5502325" y="4294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025" name="Google Shape;1025;p90"/>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026" name="Google Shape;1026;p90"/>
          <p:cNvCxnSpPr>
            <a:stCxn id="998" idx="3"/>
            <a:endCxn id="1006"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027" name="Google Shape;1027;p90"/>
          <p:cNvCxnSpPr>
            <a:stCxn id="998" idx="5"/>
            <a:endCxn id="999"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028" name="Google Shape;1028;p90"/>
          <p:cNvCxnSpPr>
            <a:stCxn id="999" idx="3"/>
            <a:endCxn id="1005"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029" name="Google Shape;1029;p90"/>
          <p:cNvCxnSpPr>
            <a:stCxn id="999" idx="6"/>
            <a:endCxn id="1000"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030" name="Google Shape;1030;p90"/>
          <p:cNvCxnSpPr>
            <a:stCxn id="1000" idx="3"/>
            <a:endCxn id="1004"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031" name="Google Shape;1031;p90"/>
          <p:cNvCxnSpPr>
            <a:stCxn id="1000" idx="5"/>
            <a:endCxn id="1001"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032" name="Google Shape;1032;p90"/>
          <p:cNvCxnSpPr>
            <a:stCxn id="1001" idx="3"/>
            <a:endCxn id="1003"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033" name="Google Shape;1033;p90"/>
          <p:cNvCxnSpPr>
            <a:stCxn id="1001" idx="5"/>
            <a:endCxn id="1002"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034" name="Google Shape;1034;p90"/>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035" name="Google Shape;1035;p90"/>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036" name="Google Shape;1036;p90"/>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037" name="Google Shape;1037;p90"/>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038" name="Google Shape;1038;p90"/>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039" name="Google Shape;1039;p90"/>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040" name="Google Shape;1040;p90"/>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041" name="Google Shape;1041;p90"/>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042" name="Google Shape;1042;p90"/>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043" name="Google Shape;1043;p90"/>
          <p:cNvSpPr txBox="1"/>
          <p:nvPr/>
        </p:nvSpPr>
        <p:spPr>
          <a:xfrm>
            <a:off x="2331750" y="102687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r>
              <a:rPr b="1" lang="en">
                <a:latin typeface="Consolas"/>
                <a:ea typeface="Consolas"/>
                <a:cs typeface="Consolas"/>
                <a:sym typeface="Consolas"/>
              </a:rPr>
              <a:t>0001100</a:t>
            </a:r>
            <a:endParaRPr b="1">
              <a:latin typeface="Consolas"/>
              <a:ea typeface="Consolas"/>
              <a:cs typeface="Consolas"/>
              <a:sym typeface="Consolas"/>
            </a:endParaRPr>
          </a:p>
        </p:txBody>
      </p:sp>
      <p:sp>
        <p:nvSpPr>
          <p:cNvPr id="1044" name="Google Shape;1044;p90"/>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050" name="Google Shape;1050;p91"/>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1"/>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1"/>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1"/>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1"/>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1"/>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91"/>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91"/>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1"/>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91"/>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060" name="Google Shape;1060;p91"/>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061" name="Google Shape;1061;p91"/>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062" name="Google Shape;1062;p91"/>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063" name="Google Shape;1063;p91"/>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064" name="Google Shape;1064;p91"/>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065" name="Google Shape;1065;p91"/>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066" name="Google Shape;1066;p91"/>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067" name="Google Shape;1067;p91"/>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068" name="Google Shape;1068;p91"/>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069" name="Google Shape;1069;p91"/>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070" name="Google Shape;1070;p91"/>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071" name="Google Shape;1071;p91"/>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072" name="Google Shape;1072;p91"/>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073" name="Google Shape;1073;p91"/>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074" name="Google Shape;1074;p91"/>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075" name="Google Shape;1075;p91"/>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076" name="Google Shape;1076;p91"/>
          <p:cNvSpPr txBox="1"/>
          <p:nvPr/>
        </p:nvSpPr>
        <p:spPr>
          <a:xfrm>
            <a:off x="5502325" y="4294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077" name="Google Shape;1077;p91"/>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078" name="Google Shape;1078;p91"/>
          <p:cNvCxnSpPr>
            <a:stCxn id="1050" idx="3"/>
            <a:endCxn id="1058"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079" name="Google Shape;1079;p91"/>
          <p:cNvCxnSpPr>
            <a:stCxn id="1050" idx="5"/>
            <a:endCxn id="1051"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080" name="Google Shape;1080;p91"/>
          <p:cNvCxnSpPr>
            <a:stCxn id="1051" idx="3"/>
            <a:endCxn id="1057"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081" name="Google Shape;1081;p91"/>
          <p:cNvCxnSpPr>
            <a:stCxn id="1051" idx="6"/>
            <a:endCxn id="1052"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082" name="Google Shape;1082;p91"/>
          <p:cNvCxnSpPr>
            <a:stCxn id="1052" idx="3"/>
            <a:endCxn id="1056"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083" name="Google Shape;1083;p91"/>
          <p:cNvCxnSpPr>
            <a:stCxn id="1052" idx="5"/>
            <a:endCxn id="1053"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084" name="Google Shape;1084;p91"/>
          <p:cNvCxnSpPr>
            <a:stCxn id="1053" idx="3"/>
            <a:endCxn id="1055"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085" name="Google Shape;1085;p91"/>
          <p:cNvCxnSpPr>
            <a:stCxn id="1053" idx="5"/>
            <a:endCxn id="1054"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086" name="Google Shape;1086;p91"/>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087" name="Google Shape;1087;p91"/>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088" name="Google Shape;1088;p91"/>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089" name="Google Shape;1089;p91"/>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090" name="Google Shape;1090;p91"/>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091" name="Google Shape;1091;p91"/>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092" name="Google Shape;1092;p91"/>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093" name="Google Shape;1093;p91"/>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094" name="Google Shape;1094;p91"/>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095" name="Google Shape;1095;p91"/>
          <p:cNvSpPr txBox="1"/>
          <p:nvPr/>
        </p:nvSpPr>
        <p:spPr>
          <a:xfrm>
            <a:off x="3721163" y="1717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r>
              <a:rPr b="1" lang="en">
                <a:latin typeface="Consolas"/>
                <a:ea typeface="Consolas"/>
                <a:cs typeface="Consolas"/>
                <a:sym typeface="Consolas"/>
              </a:rPr>
              <a:t>0001100</a:t>
            </a:r>
            <a:endParaRPr b="1">
              <a:latin typeface="Consolas"/>
              <a:ea typeface="Consolas"/>
              <a:cs typeface="Consolas"/>
              <a:sym typeface="Consolas"/>
            </a:endParaRPr>
          </a:p>
        </p:txBody>
      </p:sp>
      <p:sp>
        <p:nvSpPr>
          <p:cNvPr id="1096" name="Google Shape;1096;p91"/>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9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102" name="Google Shape;1102;p92"/>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2"/>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2"/>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2"/>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2"/>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2"/>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2"/>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2"/>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2"/>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2"/>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112" name="Google Shape;1112;p92"/>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113" name="Google Shape;1113;p92"/>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114" name="Google Shape;1114;p92"/>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115" name="Google Shape;1115;p92"/>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116" name="Google Shape;1116;p92"/>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117" name="Google Shape;1117;p92"/>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118" name="Google Shape;1118;p92"/>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119" name="Google Shape;1119;p92"/>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120" name="Google Shape;1120;p92"/>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121" name="Google Shape;1121;p92"/>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122" name="Google Shape;1122;p92"/>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123" name="Google Shape;1123;p92"/>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124" name="Google Shape;1124;p92"/>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125" name="Google Shape;1125;p92"/>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126" name="Google Shape;1126;p92"/>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127" name="Google Shape;1127;p92"/>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128" name="Google Shape;1128;p92"/>
          <p:cNvSpPr txBox="1"/>
          <p:nvPr/>
        </p:nvSpPr>
        <p:spPr>
          <a:xfrm>
            <a:off x="5502325" y="4294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129" name="Google Shape;1129;p92"/>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130" name="Google Shape;1130;p92"/>
          <p:cNvCxnSpPr>
            <a:stCxn id="1102" idx="3"/>
            <a:endCxn id="1110"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131" name="Google Shape;1131;p92"/>
          <p:cNvCxnSpPr>
            <a:stCxn id="1102" idx="5"/>
            <a:endCxn id="1103"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132" name="Google Shape;1132;p92"/>
          <p:cNvCxnSpPr>
            <a:stCxn id="1103" idx="3"/>
            <a:endCxn id="1109"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133" name="Google Shape;1133;p92"/>
          <p:cNvCxnSpPr>
            <a:stCxn id="1103" idx="6"/>
            <a:endCxn id="1104"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134" name="Google Shape;1134;p92"/>
          <p:cNvCxnSpPr>
            <a:stCxn id="1104" idx="3"/>
            <a:endCxn id="1108"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135" name="Google Shape;1135;p92"/>
          <p:cNvCxnSpPr>
            <a:stCxn id="1104" idx="5"/>
            <a:endCxn id="1105"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136" name="Google Shape;1136;p92"/>
          <p:cNvCxnSpPr>
            <a:stCxn id="1105" idx="3"/>
            <a:endCxn id="1107"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137" name="Google Shape;1137;p92"/>
          <p:cNvCxnSpPr>
            <a:stCxn id="1105" idx="5"/>
            <a:endCxn id="1106"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138" name="Google Shape;1138;p92"/>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139" name="Google Shape;1139;p92"/>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140" name="Google Shape;1140;p92"/>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141" name="Google Shape;1141;p92"/>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142" name="Google Shape;1142;p92"/>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143" name="Google Shape;1143;p92"/>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144" name="Google Shape;1144;p92"/>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145" name="Google Shape;1145;p92"/>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146" name="Google Shape;1146;p92"/>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147" name="Google Shape;1147;p92"/>
          <p:cNvSpPr txBox="1"/>
          <p:nvPr/>
        </p:nvSpPr>
        <p:spPr>
          <a:xfrm>
            <a:off x="3721163" y="1717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a:t>
            </a:r>
            <a:r>
              <a:rPr b="1" lang="en">
                <a:latin typeface="Consolas"/>
                <a:ea typeface="Consolas"/>
                <a:cs typeface="Consolas"/>
                <a:sym typeface="Consolas"/>
              </a:rPr>
              <a:t>001100</a:t>
            </a:r>
            <a:endParaRPr b="1">
              <a:latin typeface="Consolas"/>
              <a:ea typeface="Consolas"/>
              <a:cs typeface="Consolas"/>
              <a:sym typeface="Consolas"/>
            </a:endParaRPr>
          </a:p>
        </p:txBody>
      </p:sp>
      <p:sp>
        <p:nvSpPr>
          <p:cNvPr id="1148" name="Google Shape;1148;p92"/>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9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154" name="Google Shape;1154;p93"/>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3"/>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3"/>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3"/>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3"/>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3"/>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3"/>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3"/>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3"/>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3"/>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164" name="Google Shape;1164;p93"/>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165" name="Google Shape;1165;p93"/>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166" name="Google Shape;1166;p93"/>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167" name="Google Shape;1167;p93"/>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168" name="Google Shape;1168;p93"/>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169" name="Google Shape;1169;p93"/>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170" name="Google Shape;1170;p93"/>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171" name="Google Shape;1171;p93"/>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172" name="Google Shape;1172;p93"/>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173" name="Google Shape;1173;p93"/>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174" name="Google Shape;1174;p93"/>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175" name="Google Shape;1175;p93"/>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176" name="Google Shape;1176;p93"/>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177" name="Google Shape;1177;p93"/>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178" name="Google Shape;1178;p93"/>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179" name="Google Shape;1179;p93"/>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180" name="Google Shape;1180;p93"/>
          <p:cNvSpPr txBox="1"/>
          <p:nvPr/>
        </p:nvSpPr>
        <p:spPr>
          <a:xfrm>
            <a:off x="5502325" y="4294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181" name="Google Shape;1181;p93"/>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182" name="Google Shape;1182;p93"/>
          <p:cNvCxnSpPr>
            <a:stCxn id="1154" idx="3"/>
            <a:endCxn id="1162"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183" name="Google Shape;1183;p93"/>
          <p:cNvCxnSpPr>
            <a:stCxn id="1154" idx="5"/>
            <a:endCxn id="1155"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184" name="Google Shape;1184;p93"/>
          <p:cNvCxnSpPr>
            <a:stCxn id="1155" idx="3"/>
            <a:endCxn id="1161"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185" name="Google Shape;1185;p93"/>
          <p:cNvCxnSpPr>
            <a:stCxn id="1155" idx="6"/>
            <a:endCxn id="1156"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186" name="Google Shape;1186;p93"/>
          <p:cNvCxnSpPr>
            <a:stCxn id="1156" idx="3"/>
            <a:endCxn id="1160"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187" name="Google Shape;1187;p93"/>
          <p:cNvCxnSpPr>
            <a:stCxn id="1156" idx="5"/>
            <a:endCxn id="1157"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188" name="Google Shape;1188;p93"/>
          <p:cNvCxnSpPr>
            <a:stCxn id="1157" idx="3"/>
            <a:endCxn id="1159"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189" name="Google Shape;1189;p93"/>
          <p:cNvCxnSpPr>
            <a:stCxn id="1157" idx="5"/>
            <a:endCxn id="1158"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190" name="Google Shape;1190;p93"/>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191" name="Google Shape;1191;p93"/>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192" name="Google Shape;1192;p93"/>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193" name="Google Shape;1193;p93"/>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194" name="Google Shape;1194;p93"/>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195" name="Google Shape;1195;p93"/>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196" name="Google Shape;1196;p93"/>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197" name="Google Shape;1197;p93"/>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198" name="Google Shape;1198;p93"/>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199" name="Google Shape;1199;p93"/>
          <p:cNvSpPr txBox="1"/>
          <p:nvPr/>
        </p:nvSpPr>
        <p:spPr>
          <a:xfrm>
            <a:off x="4735388" y="236797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a:t>
            </a:r>
            <a:r>
              <a:rPr b="1" lang="en">
                <a:latin typeface="Consolas"/>
                <a:ea typeface="Consolas"/>
                <a:cs typeface="Consolas"/>
                <a:sym typeface="Consolas"/>
              </a:rPr>
              <a:t>001100</a:t>
            </a:r>
            <a:endParaRPr b="1">
              <a:latin typeface="Consolas"/>
              <a:ea typeface="Consolas"/>
              <a:cs typeface="Consolas"/>
              <a:sym typeface="Consolas"/>
            </a:endParaRPr>
          </a:p>
        </p:txBody>
      </p:sp>
      <p:sp>
        <p:nvSpPr>
          <p:cNvPr id="1200" name="Google Shape;1200;p93"/>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9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206" name="Google Shape;1206;p94"/>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4"/>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4"/>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4"/>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4"/>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4"/>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4"/>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4"/>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4"/>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4"/>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216" name="Google Shape;1216;p94"/>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217" name="Google Shape;1217;p94"/>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218" name="Google Shape;1218;p94"/>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219" name="Google Shape;1219;p94"/>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220" name="Google Shape;1220;p94"/>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221" name="Google Shape;1221;p94"/>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222" name="Google Shape;1222;p94"/>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223" name="Google Shape;1223;p94"/>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224" name="Google Shape;1224;p94"/>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225" name="Google Shape;1225;p94"/>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226" name="Google Shape;1226;p94"/>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227" name="Google Shape;1227;p94"/>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228" name="Google Shape;1228;p94"/>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229" name="Google Shape;1229;p94"/>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230" name="Google Shape;1230;p94"/>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231" name="Google Shape;1231;p94"/>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232" name="Google Shape;1232;p94"/>
          <p:cNvSpPr txBox="1"/>
          <p:nvPr/>
        </p:nvSpPr>
        <p:spPr>
          <a:xfrm>
            <a:off x="5502325" y="4294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233" name="Google Shape;1233;p94"/>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234" name="Google Shape;1234;p94"/>
          <p:cNvCxnSpPr>
            <a:stCxn id="1206" idx="3"/>
            <a:endCxn id="1214"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235" name="Google Shape;1235;p94"/>
          <p:cNvCxnSpPr>
            <a:stCxn id="1206" idx="5"/>
            <a:endCxn id="1207"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236" name="Google Shape;1236;p94"/>
          <p:cNvCxnSpPr>
            <a:stCxn id="1207" idx="3"/>
            <a:endCxn id="1213"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237" name="Google Shape;1237;p94"/>
          <p:cNvCxnSpPr>
            <a:stCxn id="1207" idx="6"/>
            <a:endCxn id="1208"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238" name="Google Shape;1238;p94"/>
          <p:cNvCxnSpPr>
            <a:stCxn id="1208" idx="3"/>
            <a:endCxn id="1212"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239" name="Google Shape;1239;p94"/>
          <p:cNvCxnSpPr>
            <a:stCxn id="1208" idx="5"/>
            <a:endCxn id="1209"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240" name="Google Shape;1240;p94"/>
          <p:cNvCxnSpPr>
            <a:stCxn id="1209" idx="3"/>
            <a:endCxn id="1211"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241" name="Google Shape;1241;p94"/>
          <p:cNvCxnSpPr>
            <a:stCxn id="1209" idx="5"/>
            <a:endCxn id="1210"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242" name="Google Shape;1242;p94"/>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243" name="Google Shape;1243;p94"/>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244" name="Google Shape;1244;p94"/>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245" name="Google Shape;1245;p94"/>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246" name="Google Shape;1246;p94"/>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247" name="Google Shape;1247;p94"/>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248" name="Google Shape;1248;p94"/>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249" name="Google Shape;1249;p94"/>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250" name="Google Shape;1250;p94"/>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251" name="Google Shape;1251;p94"/>
          <p:cNvSpPr txBox="1"/>
          <p:nvPr/>
        </p:nvSpPr>
        <p:spPr>
          <a:xfrm>
            <a:off x="4735388" y="236797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a:t>
            </a:r>
            <a:r>
              <a:rPr b="1" lang="en">
                <a:latin typeface="Consolas"/>
                <a:ea typeface="Consolas"/>
                <a:cs typeface="Consolas"/>
                <a:sym typeface="Consolas"/>
              </a:rPr>
              <a:t>01100</a:t>
            </a:r>
            <a:endParaRPr b="1">
              <a:latin typeface="Consolas"/>
              <a:ea typeface="Consolas"/>
              <a:cs typeface="Consolas"/>
              <a:sym typeface="Consolas"/>
            </a:endParaRPr>
          </a:p>
        </p:txBody>
      </p:sp>
      <p:sp>
        <p:nvSpPr>
          <p:cNvPr id="1252" name="Google Shape;1252;p94"/>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9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258" name="Google Shape;1258;p95"/>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5"/>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95"/>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5"/>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95"/>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95"/>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95"/>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95"/>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95"/>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95"/>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268" name="Google Shape;1268;p95"/>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269" name="Google Shape;1269;p95"/>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270" name="Google Shape;1270;p95"/>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271" name="Google Shape;1271;p95"/>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272" name="Google Shape;1272;p95"/>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273" name="Google Shape;1273;p95"/>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274" name="Google Shape;1274;p95"/>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275" name="Google Shape;1275;p95"/>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276" name="Google Shape;1276;p95"/>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277" name="Google Shape;1277;p95"/>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278" name="Google Shape;1278;p95"/>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279" name="Google Shape;1279;p95"/>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280" name="Google Shape;1280;p95"/>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281" name="Google Shape;1281;p95"/>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282" name="Google Shape;1282;p95"/>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283" name="Google Shape;1283;p95"/>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284" name="Google Shape;1284;p95"/>
          <p:cNvSpPr txBox="1"/>
          <p:nvPr/>
        </p:nvSpPr>
        <p:spPr>
          <a:xfrm>
            <a:off x="5502325" y="4294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285" name="Google Shape;1285;p95"/>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286" name="Google Shape;1286;p95"/>
          <p:cNvCxnSpPr>
            <a:stCxn id="1258" idx="3"/>
            <a:endCxn id="1266"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287" name="Google Shape;1287;p95"/>
          <p:cNvCxnSpPr>
            <a:stCxn id="1258" idx="5"/>
            <a:endCxn id="1259"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288" name="Google Shape;1288;p95"/>
          <p:cNvCxnSpPr>
            <a:stCxn id="1259" idx="3"/>
            <a:endCxn id="1265"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289" name="Google Shape;1289;p95"/>
          <p:cNvCxnSpPr>
            <a:stCxn id="1259" idx="6"/>
            <a:endCxn id="1260"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290" name="Google Shape;1290;p95"/>
          <p:cNvCxnSpPr>
            <a:stCxn id="1260" idx="3"/>
            <a:endCxn id="1264"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291" name="Google Shape;1291;p95"/>
          <p:cNvCxnSpPr>
            <a:stCxn id="1260" idx="5"/>
            <a:endCxn id="1261"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292" name="Google Shape;1292;p95"/>
          <p:cNvCxnSpPr>
            <a:stCxn id="1261" idx="3"/>
            <a:endCxn id="1263"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293" name="Google Shape;1293;p95"/>
          <p:cNvCxnSpPr>
            <a:stCxn id="1261" idx="5"/>
            <a:endCxn id="1262"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294" name="Google Shape;1294;p95"/>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295" name="Google Shape;1295;p95"/>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296" name="Google Shape;1296;p95"/>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297" name="Google Shape;1297;p95"/>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298" name="Google Shape;1298;p95"/>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299" name="Google Shape;1299;p95"/>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300" name="Google Shape;1300;p95"/>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301" name="Google Shape;1301;p95"/>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302" name="Google Shape;1302;p95"/>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303" name="Google Shape;1303;p95"/>
          <p:cNvSpPr txBox="1"/>
          <p:nvPr/>
        </p:nvSpPr>
        <p:spPr>
          <a:xfrm>
            <a:off x="5478863" y="27865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a:t>
            </a:r>
            <a:r>
              <a:rPr b="1" lang="en">
                <a:latin typeface="Consolas"/>
                <a:ea typeface="Consolas"/>
                <a:cs typeface="Consolas"/>
                <a:sym typeface="Consolas"/>
              </a:rPr>
              <a:t>01100</a:t>
            </a:r>
            <a:endParaRPr b="1">
              <a:latin typeface="Consolas"/>
              <a:ea typeface="Consolas"/>
              <a:cs typeface="Consolas"/>
              <a:sym typeface="Consolas"/>
            </a:endParaRPr>
          </a:p>
        </p:txBody>
      </p:sp>
      <p:sp>
        <p:nvSpPr>
          <p:cNvPr id="1304" name="Google Shape;1304;p95"/>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9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310" name="Google Shape;1310;p96"/>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96"/>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96"/>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6"/>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6"/>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6"/>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96"/>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6"/>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6"/>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6"/>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320" name="Google Shape;1320;p96"/>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321" name="Google Shape;1321;p96"/>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322" name="Google Shape;1322;p96"/>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323" name="Google Shape;1323;p96"/>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324" name="Google Shape;1324;p96"/>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325" name="Google Shape;1325;p96"/>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326" name="Google Shape;1326;p96"/>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327" name="Google Shape;1327;p96"/>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328" name="Google Shape;1328;p96"/>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329" name="Google Shape;1329;p96"/>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330" name="Google Shape;1330;p96"/>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331" name="Google Shape;1331;p96"/>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332" name="Google Shape;1332;p96"/>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333" name="Google Shape;1333;p96"/>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334" name="Google Shape;1334;p96"/>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335" name="Google Shape;1335;p96"/>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336" name="Google Shape;1336;p96"/>
          <p:cNvSpPr txBox="1"/>
          <p:nvPr/>
        </p:nvSpPr>
        <p:spPr>
          <a:xfrm>
            <a:off x="5502325" y="4294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337" name="Google Shape;1337;p96"/>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338" name="Google Shape;1338;p96"/>
          <p:cNvCxnSpPr>
            <a:stCxn id="1310" idx="3"/>
            <a:endCxn id="1318"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339" name="Google Shape;1339;p96"/>
          <p:cNvCxnSpPr>
            <a:stCxn id="1310" idx="5"/>
            <a:endCxn id="1311"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340" name="Google Shape;1340;p96"/>
          <p:cNvCxnSpPr>
            <a:stCxn id="1311" idx="3"/>
            <a:endCxn id="1317"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341" name="Google Shape;1341;p96"/>
          <p:cNvCxnSpPr>
            <a:stCxn id="1311" idx="6"/>
            <a:endCxn id="1312"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342" name="Google Shape;1342;p96"/>
          <p:cNvCxnSpPr>
            <a:stCxn id="1312" idx="3"/>
            <a:endCxn id="1316"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343" name="Google Shape;1343;p96"/>
          <p:cNvCxnSpPr>
            <a:stCxn id="1312" idx="5"/>
            <a:endCxn id="1313"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344" name="Google Shape;1344;p96"/>
          <p:cNvCxnSpPr>
            <a:stCxn id="1313" idx="3"/>
            <a:endCxn id="1315"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345" name="Google Shape;1345;p96"/>
          <p:cNvCxnSpPr>
            <a:stCxn id="1313" idx="5"/>
            <a:endCxn id="1314"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346" name="Google Shape;1346;p96"/>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347" name="Google Shape;1347;p96"/>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348" name="Google Shape;1348;p96"/>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349" name="Google Shape;1349;p96"/>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350" name="Google Shape;1350;p96"/>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351" name="Google Shape;1351;p96"/>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352" name="Google Shape;1352;p96"/>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353" name="Google Shape;1353;p96"/>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354" name="Google Shape;1354;p96"/>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355" name="Google Shape;1355;p96"/>
          <p:cNvSpPr txBox="1"/>
          <p:nvPr/>
        </p:nvSpPr>
        <p:spPr>
          <a:xfrm>
            <a:off x="5478863" y="27865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0000</a:t>
            </a:r>
            <a:r>
              <a:rPr b="1" lang="en">
                <a:latin typeface="Consolas"/>
                <a:ea typeface="Consolas"/>
                <a:cs typeface="Consolas"/>
                <a:sym typeface="Consolas"/>
              </a:rPr>
              <a:t>1100</a:t>
            </a:r>
            <a:endParaRPr b="1">
              <a:latin typeface="Consolas"/>
              <a:ea typeface="Consolas"/>
              <a:cs typeface="Consolas"/>
              <a:sym typeface="Consolas"/>
            </a:endParaRPr>
          </a:p>
        </p:txBody>
      </p:sp>
      <p:sp>
        <p:nvSpPr>
          <p:cNvPr id="1356" name="Google Shape;1356;p96"/>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6"/>
          <p:cNvPicPr preferRelativeResize="0"/>
          <p:nvPr/>
        </p:nvPicPr>
        <p:blipFill>
          <a:blip r:embed="rId3">
            <a:alphaModFix/>
          </a:blip>
          <a:stretch>
            <a:fillRect/>
          </a:stretch>
        </p:blipFill>
        <p:spPr>
          <a:xfrm>
            <a:off x="0" y="-857250"/>
            <a:ext cx="9144000" cy="6858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362" name="Google Shape;1362;p97"/>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97"/>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7"/>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7"/>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97"/>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7"/>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97"/>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97"/>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7"/>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7"/>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372" name="Google Shape;1372;p97"/>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373" name="Google Shape;1373;p97"/>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374" name="Google Shape;1374;p97"/>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375" name="Google Shape;1375;p97"/>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376" name="Google Shape;1376;p97"/>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377" name="Google Shape;1377;p97"/>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378" name="Google Shape;1378;p97"/>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379" name="Google Shape;1379;p97"/>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380" name="Google Shape;1380;p97"/>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381" name="Google Shape;1381;p97"/>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382" name="Google Shape;1382;p97"/>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383" name="Google Shape;1383;p97"/>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384" name="Google Shape;1384;p97"/>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385" name="Google Shape;1385;p97"/>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386" name="Google Shape;1386;p97"/>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387" name="Google Shape;1387;p97"/>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388" name="Google Shape;1388;p97"/>
          <p:cNvSpPr txBox="1"/>
          <p:nvPr/>
        </p:nvSpPr>
        <p:spPr>
          <a:xfrm>
            <a:off x="5502325" y="4294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389" name="Google Shape;1389;p97"/>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390" name="Google Shape;1390;p97"/>
          <p:cNvCxnSpPr>
            <a:stCxn id="1362" idx="3"/>
            <a:endCxn id="1370"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391" name="Google Shape;1391;p97"/>
          <p:cNvCxnSpPr>
            <a:stCxn id="1362" idx="5"/>
            <a:endCxn id="1363"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392" name="Google Shape;1392;p97"/>
          <p:cNvCxnSpPr>
            <a:stCxn id="1363" idx="3"/>
            <a:endCxn id="1369"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393" name="Google Shape;1393;p97"/>
          <p:cNvCxnSpPr>
            <a:stCxn id="1363" idx="6"/>
            <a:endCxn id="1364"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394" name="Google Shape;1394;p97"/>
          <p:cNvCxnSpPr>
            <a:stCxn id="1364" idx="3"/>
            <a:endCxn id="1368"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395" name="Google Shape;1395;p97"/>
          <p:cNvCxnSpPr>
            <a:stCxn id="1364" idx="5"/>
            <a:endCxn id="1365"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396" name="Google Shape;1396;p97"/>
          <p:cNvCxnSpPr>
            <a:stCxn id="1365" idx="3"/>
            <a:endCxn id="1367"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397" name="Google Shape;1397;p97"/>
          <p:cNvCxnSpPr>
            <a:stCxn id="1365" idx="5"/>
            <a:endCxn id="1366"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398" name="Google Shape;1398;p97"/>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399" name="Google Shape;1399;p97"/>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400" name="Google Shape;1400;p97"/>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401" name="Google Shape;1401;p97"/>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402" name="Google Shape;1402;p97"/>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403" name="Google Shape;1403;p97"/>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404" name="Google Shape;1404;p97"/>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405" name="Google Shape;1405;p97"/>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406" name="Google Shape;1406;p97"/>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407" name="Google Shape;1407;p97"/>
          <p:cNvSpPr txBox="1"/>
          <p:nvPr/>
        </p:nvSpPr>
        <p:spPr>
          <a:xfrm>
            <a:off x="5478863" y="27865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0000</a:t>
            </a:r>
            <a:r>
              <a:rPr b="1" lang="en">
                <a:latin typeface="Consolas"/>
                <a:ea typeface="Consolas"/>
                <a:cs typeface="Consolas"/>
                <a:sym typeface="Consolas"/>
              </a:rPr>
              <a:t>1100</a:t>
            </a:r>
            <a:endParaRPr b="1">
              <a:latin typeface="Consolas"/>
              <a:ea typeface="Consolas"/>
              <a:cs typeface="Consolas"/>
              <a:sym typeface="Consolas"/>
            </a:endParaRPr>
          </a:p>
        </p:txBody>
      </p:sp>
      <p:sp>
        <p:nvSpPr>
          <p:cNvPr id="1408" name="Google Shape;1408;p97"/>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1409" name="Google Shape;1409;p97"/>
          <p:cNvSpPr txBox="1"/>
          <p:nvPr/>
        </p:nvSpPr>
        <p:spPr>
          <a:xfrm>
            <a:off x="6874263" y="408661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FULL</a:t>
            </a:r>
            <a:endParaRPr b="1">
              <a:latin typeface="Consolas"/>
              <a:ea typeface="Consolas"/>
              <a:cs typeface="Consolas"/>
              <a:sym typeface="Consolas"/>
            </a:endParaRPr>
          </a:p>
        </p:txBody>
      </p:sp>
      <p:cxnSp>
        <p:nvCxnSpPr>
          <p:cNvPr id="1410" name="Google Shape;1410;p97"/>
          <p:cNvCxnSpPr>
            <a:endCxn id="1389" idx="3"/>
          </p:cNvCxnSpPr>
          <p:nvPr/>
        </p:nvCxnSpPr>
        <p:spPr>
          <a:xfrm rot="10800000">
            <a:off x="6486025" y="4214879"/>
            <a:ext cx="607800" cy="92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416" name="Google Shape;1416;p98"/>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8"/>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8"/>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8"/>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8"/>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8"/>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8"/>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8"/>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8"/>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8"/>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426" name="Google Shape;1426;p98"/>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427" name="Google Shape;1427;p98"/>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428" name="Google Shape;1428;p98"/>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429" name="Google Shape;1429;p98"/>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430" name="Google Shape;1430;p98"/>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431" name="Google Shape;1431;p98"/>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432" name="Google Shape;1432;p98"/>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433" name="Google Shape;1433;p98"/>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434" name="Google Shape;1434;p98"/>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435" name="Google Shape;1435;p98"/>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436" name="Google Shape;1436;p98"/>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437" name="Google Shape;1437;p98"/>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438" name="Google Shape;1438;p98"/>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439" name="Google Shape;1439;p98"/>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440" name="Google Shape;1440;p98"/>
          <p:cNvSpPr txBox="1"/>
          <p:nvPr/>
        </p:nvSpPr>
        <p:spPr>
          <a:xfrm>
            <a:off x="5502325" y="3696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441" name="Google Shape;1441;p98"/>
          <p:cNvSpPr txBox="1"/>
          <p:nvPr/>
        </p:nvSpPr>
        <p:spPr>
          <a:xfrm>
            <a:off x="5502325" y="3883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442" name="Google Shape;1442;p98"/>
          <p:cNvSpPr txBox="1"/>
          <p:nvPr/>
        </p:nvSpPr>
        <p:spPr>
          <a:xfrm>
            <a:off x="5502325" y="4294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443" name="Google Shape;1443;p98"/>
          <p:cNvSpPr txBox="1"/>
          <p:nvPr/>
        </p:nvSpPr>
        <p:spPr>
          <a:xfrm>
            <a:off x="5502325" y="4086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444" name="Google Shape;1444;p98"/>
          <p:cNvCxnSpPr>
            <a:stCxn id="1416" idx="3"/>
            <a:endCxn id="1424"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445" name="Google Shape;1445;p98"/>
          <p:cNvCxnSpPr>
            <a:stCxn id="1416" idx="5"/>
            <a:endCxn id="1417"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446" name="Google Shape;1446;p98"/>
          <p:cNvCxnSpPr>
            <a:stCxn id="1417" idx="3"/>
            <a:endCxn id="1423"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447" name="Google Shape;1447;p98"/>
          <p:cNvCxnSpPr>
            <a:stCxn id="1417" idx="6"/>
            <a:endCxn id="1418"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448" name="Google Shape;1448;p98"/>
          <p:cNvCxnSpPr>
            <a:stCxn id="1418" idx="3"/>
            <a:endCxn id="1422"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449" name="Google Shape;1449;p98"/>
          <p:cNvCxnSpPr>
            <a:stCxn id="1418" idx="5"/>
            <a:endCxn id="1419"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450" name="Google Shape;1450;p98"/>
          <p:cNvCxnSpPr>
            <a:stCxn id="1419" idx="3"/>
            <a:endCxn id="1421"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451" name="Google Shape;1451;p98"/>
          <p:cNvCxnSpPr>
            <a:stCxn id="1419" idx="5"/>
            <a:endCxn id="1420"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452" name="Google Shape;1452;p98"/>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453" name="Google Shape;1453;p98"/>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454" name="Google Shape;1454;p98"/>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455" name="Google Shape;1455;p98"/>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456" name="Google Shape;1456;p98"/>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457" name="Google Shape;1457;p98"/>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458" name="Google Shape;1458;p98"/>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459" name="Google Shape;1459;p98"/>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460" name="Google Shape;1460;p98"/>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461" name="Google Shape;1461;p98"/>
          <p:cNvSpPr txBox="1"/>
          <p:nvPr/>
        </p:nvSpPr>
        <p:spPr>
          <a:xfrm>
            <a:off x="5478863" y="27865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0000</a:t>
            </a:r>
            <a:r>
              <a:rPr b="1" lang="en">
                <a:latin typeface="Consolas"/>
                <a:ea typeface="Consolas"/>
                <a:cs typeface="Consolas"/>
                <a:sym typeface="Consolas"/>
              </a:rPr>
              <a:t>1100</a:t>
            </a:r>
            <a:endParaRPr b="1">
              <a:latin typeface="Consolas"/>
              <a:ea typeface="Consolas"/>
              <a:cs typeface="Consolas"/>
              <a:sym typeface="Consolas"/>
            </a:endParaRPr>
          </a:p>
        </p:txBody>
      </p:sp>
      <p:sp>
        <p:nvSpPr>
          <p:cNvPr id="1462" name="Google Shape;1462;p98"/>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1463" name="Google Shape;1463;p98"/>
          <p:cNvSpPr txBox="1"/>
          <p:nvPr/>
        </p:nvSpPr>
        <p:spPr>
          <a:xfrm>
            <a:off x="6575238" y="30896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SPLIT</a:t>
            </a:r>
            <a:endParaRPr b="1">
              <a:latin typeface="Consolas"/>
              <a:ea typeface="Consolas"/>
              <a:cs typeface="Consolas"/>
              <a:sym typeface="Consolas"/>
            </a:endParaRPr>
          </a:p>
        </p:txBody>
      </p:sp>
      <p:cxnSp>
        <p:nvCxnSpPr>
          <p:cNvPr id="1464" name="Google Shape;1464;p98"/>
          <p:cNvCxnSpPr/>
          <p:nvPr/>
        </p:nvCxnSpPr>
        <p:spPr>
          <a:xfrm flipH="1">
            <a:off x="6129200" y="3341029"/>
            <a:ext cx="600300" cy="1200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470" name="Google Shape;1470;p99"/>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99"/>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99"/>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99"/>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99"/>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99"/>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99"/>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99"/>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99"/>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99"/>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480" name="Google Shape;1480;p99"/>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481" name="Google Shape;1481;p99"/>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482" name="Google Shape;1482;p99"/>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483" name="Google Shape;1483;p99"/>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484" name="Google Shape;1484;p99"/>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485" name="Google Shape;1485;p99"/>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486" name="Google Shape;1486;p99"/>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487" name="Google Shape;1487;p99"/>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488" name="Google Shape;1488;p99"/>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489" name="Google Shape;1489;p99"/>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490" name="Google Shape;1490;p99"/>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491" name="Google Shape;1491;p99"/>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492" name="Google Shape;1492;p99"/>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493" name="Google Shape;1493;p99"/>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494" name="Google Shape;1494;p99"/>
          <p:cNvSpPr txBox="1"/>
          <p:nvPr/>
        </p:nvSpPr>
        <p:spPr>
          <a:xfrm>
            <a:off x="6032600" y="40866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495" name="Google Shape;1495;p99"/>
          <p:cNvSpPr txBox="1"/>
          <p:nvPr/>
        </p:nvSpPr>
        <p:spPr>
          <a:xfrm>
            <a:off x="6032600" y="427295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496" name="Google Shape;1496;p99"/>
          <p:cNvSpPr txBox="1"/>
          <p:nvPr/>
        </p:nvSpPr>
        <p:spPr>
          <a:xfrm>
            <a:off x="6032600" y="468401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497" name="Google Shape;1497;p99"/>
          <p:cNvSpPr txBox="1"/>
          <p:nvPr/>
        </p:nvSpPr>
        <p:spPr>
          <a:xfrm>
            <a:off x="6032600" y="447655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498" name="Google Shape;1498;p99"/>
          <p:cNvCxnSpPr>
            <a:stCxn id="1470" idx="3"/>
            <a:endCxn id="1478"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499" name="Google Shape;1499;p99"/>
          <p:cNvCxnSpPr>
            <a:stCxn id="1470" idx="5"/>
            <a:endCxn id="1471"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500" name="Google Shape;1500;p99"/>
          <p:cNvCxnSpPr>
            <a:stCxn id="1471" idx="3"/>
            <a:endCxn id="1477"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501" name="Google Shape;1501;p99"/>
          <p:cNvCxnSpPr>
            <a:stCxn id="1471" idx="6"/>
            <a:endCxn id="1472"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502" name="Google Shape;1502;p99"/>
          <p:cNvCxnSpPr>
            <a:stCxn id="1472" idx="3"/>
            <a:endCxn id="1476"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503" name="Google Shape;1503;p99"/>
          <p:cNvCxnSpPr>
            <a:stCxn id="1472" idx="5"/>
            <a:endCxn id="1473"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504" name="Google Shape;1504;p99"/>
          <p:cNvCxnSpPr>
            <a:stCxn id="1473" idx="3"/>
            <a:endCxn id="1475"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505" name="Google Shape;1505;p99"/>
          <p:cNvCxnSpPr>
            <a:stCxn id="1473" idx="5"/>
            <a:endCxn id="1474"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506" name="Google Shape;1506;p99"/>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507" name="Google Shape;1507;p99"/>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508" name="Google Shape;1508;p99"/>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509" name="Google Shape;1509;p99"/>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510" name="Google Shape;1510;p99"/>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511" name="Google Shape;1511;p99"/>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512" name="Google Shape;1512;p99"/>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513" name="Google Shape;1513;p99"/>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514" name="Google Shape;1514;p99"/>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515" name="Google Shape;1515;p99"/>
          <p:cNvSpPr txBox="1"/>
          <p:nvPr/>
        </p:nvSpPr>
        <p:spPr>
          <a:xfrm>
            <a:off x="5478863" y="27865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0000</a:t>
            </a:r>
            <a:r>
              <a:rPr b="1" lang="en">
                <a:latin typeface="Consolas"/>
                <a:ea typeface="Consolas"/>
                <a:cs typeface="Consolas"/>
                <a:sym typeface="Consolas"/>
              </a:rPr>
              <a:t>1100</a:t>
            </a:r>
            <a:endParaRPr b="1">
              <a:latin typeface="Consolas"/>
              <a:ea typeface="Consolas"/>
              <a:cs typeface="Consolas"/>
              <a:sym typeface="Consolas"/>
            </a:endParaRPr>
          </a:p>
        </p:txBody>
      </p:sp>
      <p:sp>
        <p:nvSpPr>
          <p:cNvPr id="1516" name="Google Shape;1516;p99"/>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1517" name="Google Shape;1517;p99"/>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99"/>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9" name="Google Shape;1519;p99"/>
          <p:cNvCxnSpPr>
            <a:stCxn id="1474" idx="4"/>
            <a:endCxn id="1518"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1520" name="Google Shape;1520;p99"/>
          <p:cNvCxnSpPr>
            <a:stCxn id="1474" idx="6"/>
            <a:endCxn id="1517"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1521" name="Google Shape;1521;p99"/>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522" name="Google Shape;1522;p99"/>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0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528" name="Google Shape;1528;p100"/>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00"/>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00"/>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00"/>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00"/>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00"/>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00"/>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0"/>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00"/>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0"/>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538" name="Google Shape;1538;p100"/>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539" name="Google Shape;1539;p100"/>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540" name="Google Shape;1540;p100"/>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541" name="Google Shape;1541;p100"/>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542" name="Google Shape;1542;p100"/>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543" name="Google Shape;1543;p100"/>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544" name="Google Shape;1544;p100"/>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545" name="Google Shape;1545;p100"/>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546" name="Google Shape;1546;p100"/>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547" name="Google Shape;1547;p100"/>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548" name="Google Shape;1548;p100"/>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549" name="Google Shape;1549;p100"/>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550" name="Google Shape;1550;p100"/>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551" name="Google Shape;1551;p100"/>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552" name="Google Shape;1552;p100"/>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553" name="Google Shape;1553;p100"/>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554" name="Google Shape;1554;p100"/>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555" name="Google Shape;1555;p100"/>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556" name="Google Shape;1556;p100"/>
          <p:cNvCxnSpPr>
            <a:stCxn id="1528" idx="3"/>
            <a:endCxn id="1536"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557" name="Google Shape;1557;p100"/>
          <p:cNvCxnSpPr>
            <a:stCxn id="1528" idx="5"/>
            <a:endCxn id="1529"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558" name="Google Shape;1558;p100"/>
          <p:cNvCxnSpPr>
            <a:stCxn id="1529" idx="3"/>
            <a:endCxn id="1535"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559" name="Google Shape;1559;p100"/>
          <p:cNvCxnSpPr>
            <a:stCxn id="1529" idx="6"/>
            <a:endCxn id="1530"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560" name="Google Shape;1560;p100"/>
          <p:cNvCxnSpPr>
            <a:stCxn id="1530" idx="3"/>
            <a:endCxn id="1534"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561" name="Google Shape;1561;p100"/>
          <p:cNvCxnSpPr>
            <a:stCxn id="1530" idx="5"/>
            <a:endCxn id="1531"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562" name="Google Shape;1562;p100"/>
          <p:cNvCxnSpPr>
            <a:stCxn id="1531" idx="3"/>
            <a:endCxn id="1533"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563" name="Google Shape;1563;p100"/>
          <p:cNvCxnSpPr>
            <a:stCxn id="1531" idx="5"/>
            <a:endCxn id="1532"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564" name="Google Shape;1564;p100"/>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565" name="Google Shape;1565;p100"/>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566" name="Google Shape;1566;p100"/>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567" name="Google Shape;1567;p100"/>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568" name="Google Shape;1568;p100"/>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569" name="Google Shape;1569;p100"/>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570" name="Google Shape;1570;p100"/>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571" name="Google Shape;1571;p100"/>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572" name="Google Shape;1572;p100"/>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573" name="Google Shape;1573;p100"/>
          <p:cNvSpPr txBox="1"/>
          <p:nvPr/>
        </p:nvSpPr>
        <p:spPr>
          <a:xfrm>
            <a:off x="5478863" y="27865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0000</a:t>
            </a:r>
            <a:r>
              <a:rPr b="1" lang="en">
                <a:latin typeface="Consolas"/>
                <a:ea typeface="Consolas"/>
                <a:cs typeface="Consolas"/>
                <a:sym typeface="Consolas"/>
              </a:rPr>
              <a:t>1100</a:t>
            </a:r>
            <a:endParaRPr b="1">
              <a:latin typeface="Consolas"/>
              <a:ea typeface="Consolas"/>
              <a:cs typeface="Consolas"/>
              <a:sym typeface="Consolas"/>
            </a:endParaRPr>
          </a:p>
        </p:txBody>
      </p:sp>
      <p:sp>
        <p:nvSpPr>
          <p:cNvPr id="1574" name="Google Shape;1574;p100"/>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1575" name="Google Shape;1575;p100"/>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00"/>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7" name="Google Shape;1577;p100"/>
          <p:cNvCxnSpPr>
            <a:stCxn id="1532" idx="4"/>
            <a:endCxn id="1576"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1578" name="Google Shape;1578;p100"/>
          <p:cNvCxnSpPr>
            <a:stCxn id="1532" idx="6"/>
            <a:endCxn id="1575"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1579" name="Google Shape;1579;p100"/>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580" name="Google Shape;1580;p100"/>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0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586" name="Google Shape;1586;p101"/>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01"/>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01"/>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01"/>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01"/>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01"/>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01"/>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01"/>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01"/>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01"/>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596" name="Google Shape;1596;p101"/>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597" name="Google Shape;1597;p101"/>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598" name="Google Shape;1598;p101"/>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599" name="Google Shape;1599;p101"/>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600" name="Google Shape;1600;p101"/>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601" name="Google Shape;1601;p101"/>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602" name="Google Shape;1602;p101"/>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603" name="Google Shape;1603;p101"/>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604" name="Google Shape;1604;p101"/>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605" name="Google Shape;1605;p101"/>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606" name="Google Shape;1606;p101"/>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607" name="Google Shape;1607;p101"/>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608" name="Google Shape;1608;p101"/>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609" name="Google Shape;1609;p101"/>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610" name="Google Shape;1610;p101"/>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611" name="Google Shape;1611;p101"/>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612" name="Google Shape;1612;p101"/>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613" name="Google Shape;1613;p101"/>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614" name="Google Shape;1614;p101"/>
          <p:cNvCxnSpPr>
            <a:stCxn id="1586" idx="3"/>
            <a:endCxn id="1594"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615" name="Google Shape;1615;p101"/>
          <p:cNvCxnSpPr>
            <a:stCxn id="1586" idx="5"/>
            <a:endCxn id="1587"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616" name="Google Shape;1616;p101"/>
          <p:cNvCxnSpPr>
            <a:stCxn id="1587" idx="3"/>
            <a:endCxn id="1593"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617" name="Google Shape;1617;p101"/>
          <p:cNvCxnSpPr>
            <a:stCxn id="1587" idx="6"/>
            <a:endCxn id="1588"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618" name="Google Shape;1618;p101"/>
          <p:cNvCxnSpPr>
            <a:stCxn id="1588" idx="3"/>
            <a:endCxn id="1592"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619" name="Google Shape;1619;p101"/>
          <p:cNvCxnSpPr>
            <a:stCxn id="1588" idx="5"/>
            <a:endCxn id="1589"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620" name="Google Shape;1620;p101"/>
          <p:cNvCxnSpPr>
            <a:stCxn id="1589" idx="3"/>
            <a:endCxn id="1591"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621" name="Google Shape;1621;p101"/>
          <p:cNvCxnSpPr>
            <a:stCxn id="1589" idx="5"/>
            <a:endCxn id="1590"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622" name="Google Shape;1622;p101"/>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623" name="Google Shape;1623;p101"/>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624" name="Google Shape;1624;p101"/>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625" name="Google Shape;1625;p101"/>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626" name="Google Shape;1626;p101"/>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627" name="Google Shape;1627;p101"/>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628" name="Google Shape;1628;p101"/>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629" name="Google Shape;1629;p101"/>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630" name="Google Shape;1630;p101"/>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631" name="Google Shape;1631;p101"/>
          <p:cNvSpPr txBox="1"/>
          <p:nvPr/>
        </p:nvSpPr>
        <p:spPr>
          <a:xfrm>
            <a:off x="5478863" y="27865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00001</a:t>
            </a:r>
            <a:r>
              <a:rPr b="1" lang="en">
                <a:latin typeface="Consolas"/>
                <a:ea typeface="Consolas"/>
                <a:cs typeface="Consolas"/>
                <a:sym typeface="Consolas"/>
              </a:rPr>
              <a:t>100</a:t>
            </a:r>
            <a:endParaRPr b="1">
              <a:latin typeface="Consolas"/>
              <a:ea typeface="Consolas"/>
              <a:cs typeface="Consolas"/>
              <a:sym typeface="Consolas"/>
            </a:endParaRPr>
          </a:p>
        </p:txBody>
      </p:sp>
      <p:sp>
        <p:nvSpPr>
          <p:cNvPr id="1632" name="Google Shape;1632;p101"/>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1633" name="Google Shape;1633;p101"/>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01"/>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5" name="Google Shape;1635;p101"/>
          <p:cNvCxnSpPr>
            <a:stCxn id="1590" idx="4"/>
            <a:endCxn id="1634"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1636" name="Google Shape;1636;p101"/>
          <p:cNvCxnSpPr>
            <a:stCxn id="1590" idx="6"/>
            <a:endCxn id="1633"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1637" name="Google Shape;1637;p101"/>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endParaRPr b="1">
              <a:solidFill>
                <a:srgbClr val="FF0000"/>
              </a:solidFill>
              <a:latin typeface="Consolas"/>
              <a:ea typeface="Consolas"/>
              <a:cs typeface="Consolas"/>
              <a:sym typeface="Consolas"/>
            </a:endParaRPr>
          </a:p>
        </p:txBody>
      </p:sp>
      <p:sp>
        <p:nvSpPr>
          <p:cNvPr id="1638" name="Google Shape;1638;p101"/>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0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644" name="Google Shape;1644;p102"/>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02"/>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02"/>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02"/>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02"/>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02"/>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02"/>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02"/>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02"/>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02"/>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654" name="Google Shape;1654;p102"/>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655" name="Google Shape;1655;p102"/>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656" name="Google Shape;1656;p102"/>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657" name="Google Shape;1657;p102"/>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658" name="Google Shape;1658;p102"/>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659" name="Google Shape;1659;p102"/>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660" name="Google Shape;1660;p102"/>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661" name="Google Shape;1661;p102"/>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662" name="Google Shape;1662;p102"/>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663" name="Google Shape;1663;p102"/>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664" name="Google Shape;1664;p102"/>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665" name="Google Shape;1665;p102"/>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666" name="Google Shape;1666;p102"/>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667" name="Google Shape;1667;p102"/>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668" name="Google Shape;1668;p102"/>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669" name="Google Shape;1669;p102"/>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670" name="Google Shape;1670;p102"/>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671" name="Google Shape;1671;p102"/>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672" name="Google Shape;1672;p102"/>
          <p:cNvCxnSpPr>
            <a:stCxn id="1644" idx="3"/>
            <a:endCxn id="1652"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673" name="Google Shape;1673;p102"/>
          <p:cNvCxnSpPr>
            <a:stCxn id="1644" idx="5"/>
            <a:endCxn id="1645"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674" name="Google Shape;1674;p102"/>
          <p:cNvCxnSpPr>
            <a:stCxn id="1645" idx="3"/>
            <a:endCxn id="1651"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675" name="Google Shape;1675;p102"/>
          <p:cNvCxnSpPr>
            <a:stCxn id="1645" idx="6"/>
            <a:endCxn id="1646"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676" name="Google Shape;1676;p102"/>
          <p:cNvCxnSpPr>
            <a:stCxn id="1646" idx="3"/>
            <a:endCxn id="1650"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677" name="Google Shape;1677;p102"/>
          <p:cNvCxnSpPr>
            <a:stCxn id="1646" idx="5"/>
            <a:endCxn id="1647"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678" name="Google Shape;1678;p102"/>
          <p:cNvCxnSpPr>
            <a:stCxn id="1647" idx="3"/>
            <a:endCxn id="1649"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679" name="Google Shape;1679;p102"/>
          <p:cNvCxnSpPr>
            <a:stCxn id="1647" idx="5"/>
            <a:endCxn id="1648"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680" name="Google Shape;1680;p102"/>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681" name="Google Shape;1681;p102"/>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682" name="Google Shape;1682;p102"/>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683" name="Google Shape;1683;p102"/>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684" name="Google Shape;1684;p102"/>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685" name="Google Shape;1685;p102"/>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686" name="Google Shape;1686;p102"/>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687" name="Google Shape;1687;p102"/>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a:t>
            </a:r>
            <a:endParaRPr b="1">
              <a:solidFill>
                <a:srgbClr val="FF0000"/>
              </a:solidFill>
              <a:latin typeface="Consolas"/>
              <a:ea typeface="Consolas"/>
              <a:cs typeface="Consolas"/>
              <a:sym typeface="Consolas"/>
            </a:endParaRPr>
          </a:p>
        </p:txBody>
      </p:sp>
      <p:sp>
        <p:nvSpPr>
          <p:cNvPr id="1688" name="Google Shape;1688;p102"/>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689" name="Google Shape;1689;p102"/>
          <p:cNvSpPr txBox="1"/>
          <p:nvPr/>
        </p:nvSpPr>
        <p:spPr>
          <a:xfrm>
            <a:off x="5478863" y="459516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00001</a:t>
            </a:r>
            <a:r>
              <a:rPr b="1" lang="en">
                <a:latin typeface="Consolas"/>
                <a:ea typeface="Consolas"/>
                <a:cs typeface="Consolas"/>
                <a:sym typeface="Consolas"/>
              </a:rPr>
              <a:t>100</a:t>
            </a:r>
            <a:endParaRPr b="1">
              <a:latin typeface="Consolas"/>
              <a:ea typeface="Consolas"/>
              <a:cs typeface="Consolas"/>
              <a:sym typeface="Consolas"/>
            </a:endParaRPr>
          </a:p>
        </p:txBody>
      </p:sp>
      <p:sp>
        <p:nvSpPr>
          <p:cNvPr id="1690" name="Google Shape;1690;p102"/>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1691" name="Google Shape;1691;p102"/>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02"/>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3" name="Google Shape;1693;p102"/>
          <p:cNvCxnSpPr>
            <a:stCxn id="1648" idx="4"/>
            <a:endCxn id="1692"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1694" name="Google Shape;1694;p102"/>
          <p:cNvCxnSpPr>
            <a:stCxn id="1648" idx="6"/>
            <a:endCxn id="1691"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1695" name="Google Shape;1695;p102"/>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endParaRPr b="1">
              <a:solidFill>
                <a:srgbClr val="FF0000"/>
              </a:solidFill>
              <a:latin typeface="Consolas"/>
              <a:ea typeface="Consolas"/>
              <a:cs typeface="Consolas"/>
              <a:sym typeface="Consolas"/>
            </a:endParaRPr>
          </a:p>
        </p:txBody>
      </p:sp>
      <p:sp>
        <p:nvSpPr>
          <p:cNvPr id="1696" name="Google Shape;1696;p102"/>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0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702" name="Google Shape;1702;p103"/>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03"/>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03"/>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03"/>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03"/>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03"/>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03"/>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03"/>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03"/>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3"/>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712" name="Google Shape;1712;p103"/>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713" name="Google Shape;1713;p103"/>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714" name="Google Shape;1714;p103"/>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715" name="Google Shape;1715;p103"/>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716" name="Google Shape;1716;p103"/>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717" name="Google Shape;1717;p103"/>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718" name="Google Shape;1718;p103"/>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719" name="Google Shape;1719;p103"/>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720" name="Google Shape;1720;p103"/>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721" name="Google Shape;1721;p103"/>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722" name="Google Shape;1722;p103"/>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723" name="Google Shape;1723;p103"/>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724" name="Google Shape;1724;p103"/>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725" name="Google Shape;1725;p103"/>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726" name="Google Shape;1726;p103"/>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727" name="Google Shape;1727;p103"/>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728" name="Google Shape;1728;p103"/>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729" name="Google Shape;1729;p103"/>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730" name="Google Shape;1730;p103"/>
          <p:cNvCxnSpPr>
            <a:stCxn id="1702" idx="3"/>
            <a:endCxn id="1710"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731" name="Google Shape;1731;p103"/>
          <p:cNvCxnSpPr>
            <a:stCxn id="1702" idx="5"/>
            <a:endCxn id="1703"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732" name="Google Shape;1732;p103"/>
          <p:cNvCxnSpPr>
            <a:stCxn id="1703" idx="3"/>
            <a:endCxn id="1709"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733" name="Google Shape;1733;p103"/>
          <p:cNvCxnSpPr>
            <a:stCxn id="1703" idx="6"/>
            <a:endCxn id="1704"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734" name="Google Shape;1734;p103"/>
          <p:cNvCxnSpPr>
            <a:stCxn id="1704" idx="3"/>
            <a:endCxn id="1708"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735" name="Google Shape;1735;p103"/>
          <p:cNvCxnSpPr>
            <a:stCxn id="1704" idx="5"/>
            <a:endCxn id="1705"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736" name="Google Shape;1736;p103"/>
          <p:cNvCxnSpPr>
            <a:stCxn id="1705" idx="3"/>
            <a:endCxn id="1707"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737" name="Google Shape;1737;p103"/>
          <p:cNvCxnSpPr>
            <a:stCxn id="1705" idx="5"/>
            <a:endCxn id="1706"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738" name="Google Shape;1738;p103"/>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739" name="Google Shape;1739;p103"/>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740" name="Google Shape;1740;p103"/>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741" name="Google Shape;1741;p103"/>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742" name="Google Shape;1742;p103"/>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743" name="Google Shape;1743;p103"/>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744" name="Google Shape;1744;p103"/>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745" name="Google Shape;1745;p103"/>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746" name="Google Shape;1746;p103"/>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747" name="Google Shape;1747;p103"/>
          <p:cNvSpPr txBox="1"/>
          <p:nvPr/>
        </p:nvSpPr>
        <p:spPr>
          <a:xfrm>
            <a:off x="5478863" y="459516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00001100</a:t>
            </a:r>
            <a:endParaRPr b="1">
              <a:latin typeface="Consolas"/>
              <a:ea typeface="Consolas"/>
              <a:cs typeface="Consolas"/>
              <a:sym typeface="Consolas"/>
            </a:endParaRPr>
          </a:p>
        </p:txBody>
      </p:sp>
      <p:sp>
        <p:nvSpPr>
          <p:cNvPr id="1748" name="Google Shape;1748;p103"/>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1749" name="Google Shape;1749;p103"/>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3"/>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1" name="Google Shape;1751;p103"/>
          <p:cNvCxnSpPr>
            <a:stCxn id="1706" idx="4"/>
            <a:endCxn id="1750"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1752" name="Google Shape;1752;p103"/>
          <p:cNvCxnSpPr>
            <a:stCxn id="1706" idx="6"/>
            <a:endCxn id="1749"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1753" name="Google Shape;1753;p103"/>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754" name="Google Shape;1754;p103"/>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0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760" name="Google Shape;1760;p104"/>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4"/>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4"/>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4"/>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4"/>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4"/>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04"/>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4"/>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4"/>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04"/>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770" name="Google Shape;1770;p104"/>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771" name="Google Shape;1771;p104"/>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772" name="Google Shape;1772;p104"/>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773" name="Google Shape;1773;p104"/>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774" name="Google Shape;1774;p104"/>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775" name="Google Shape;1775;p104"/>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776" name="Google Shape;1776;p104"/>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777" name="Google Shape;1777;p104"/>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778" name="Google Shape;1778;p104"/>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779" name="Google Shape;1779;p104"/>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780" name="Google Shape;1780;p104"/>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781" name="Google Shape;1781;p104"/>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782" name="Google Shape;1782;p104"/>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783" name="Google Shape;1783;p104"/>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784" name="Google Shape;1784;p104"/>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785" name="Google Shape;1785;p104"/>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786" name="Google Shape;1786;p104"/>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787" name="Google Shape;1787;p104"/>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788" name="Google Shape;1788;p104"/>
          <p:cNvCxnSpPr>
            <a:stCxn id="1760" idx="3"/>
            <a:endCxn id="1768"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789" name="Google Shape;1789;p104"/>
          <p:cNvCxnSpPr>
            <a:stCxn id="1760" idx="5"/>
            <a:endCxn id="1761"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790" name="Google Shape;1790;p104"/>
          <p:cNvCxnSpPr>
            <a:stCxn id="1761" idx="3"/>
            <a:endCxn id="1767"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791" name="Google Shape;1791;p104"/>
          <p:cNvCxnSpPr>
            <a:stCxn id="1761" idx="6"/>
            <a:endCxn id="1762"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792" name="Google Shape;1792;p104"/>
          <p:cNvCxnSpPr>
            <a:stCxn id="1762" idx="3"/>
            <a:endCxn id="1766"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793" name="Google Shape;1793;p104"/>
          <p:cNvCxnSpPr>
            <a:stCxn id="1762" idx="5"/>
            <a:endCxn id="1763"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794" name="Google Shape;1794;p104"/>
          <p:cNvCxnSpPr>
            <a:stCxn id="1763" idx="3"/>
            <a:endCxn id="1765"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795" name="Google Shape;1795;p104"/>
          <p:cNvCxnSpPr>
            <a:stCxn id="1763" idx="5"/>
            <a:endCxn id="1764"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796" name="Google Shape;1796;p104"/>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797" name="Google Shape;1797;p104"/>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798" name="Google Shape;1798;p104"/>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799" name="Google Shape;1799;p104"/>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800" name="Google Shape;1800;p104"/>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801" name="Google Shape;1801;p104"/>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802" name="Google Shape;1802;p104"/>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803" name="Google Shape;1803;p104"/>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804" name="Google Shape;1804;p104"/>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805" name="Google Shape;1805;p104"/>
          <p:cNvSpPr txBox="1"/>
          <p:nvPr/>
        </p:nvSpPr>
        <p:spPr>
          <a:xfrm>
            <a:off x="5478863" y="459516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00001100</a:t>
            </a:r>
            <a:endParaRPr b="1">
              <a:latin typeface="Consolas"/>
              <a:ea typeface="Consolas"/>
              <a:cs typeface="Consolas"/>
              <a:sym typeface="Consolas"/>
            </a:endParaRPr>
          </a:p>
        </p:txBody>
      </p:sp>
      <p:sp>
        <p:nvSpPr>
          <p:cNvPr id="1806" name="Google Shape;1806;p104"/>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1807" name="Google Shape;1807;p104"/>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04"/>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9" name="Google Shape;1809;p104"/>
          <p:cNvCxnSpPr>
            <a:stCxn id="1764" idx="4"/>
            <a:endCxn id="1808"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1810" name="Google Shape;1810;p104"/>
          <p:cNvCxnSpPr>
            <a:stCxn id="1764" idx="6"/>
            <a:endCxn id="1807"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1811" name="Google Shape;1811;p104"/>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812" name="Google Shape;1812;p104"/>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813" name="Google Shape;1813;p104"/>
          <p:cNvSpPr txBox="1"/>
          <p:nvPr/>
        </p:nvSpPr>
        <p:spPr>
          <a:xfrm>
            <a:off x="2331750" y="10226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11001110</a:t>
            </a:r>
            <a:endParaRPr b="1">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10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819" name="Google Shape;1819;p105"/>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05"/>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05"/>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05"/>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05"/>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05"/>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05"/>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05"/>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05"/>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05"/>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829" name="Google Shape;1829;p105"/>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830" name="Google Shape;1830;p105"/>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831" name="Google Shape;1831;p105"/>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832" name="Google Shape;1832;p105"/>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833" name="Google Shape;1833;p105"/>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834" name="Google Shape;1834;p105"/>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835" name="Google Shape;1835;p105"/>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836" name="Google Shape;1836;p105"/>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837" name="Google Shape;1837;p105"/>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838" name="Google Shape;1838;p105"/>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839" name="Google Shape;1839;p105"/>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840" name="Google Shape;1840;p105"/>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841" name="Google Shape;1841;p105"/>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842" name="Google Shape;1842;p105"/>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843" name="Google Shape;1843;p105"/>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844" name="Google Shape;1844;p105"/>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845" name="Google Shape;1845;p105"/>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846" name="Google Shape;1846;p105"/>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847" name="Google Shape;1847;p105"/>
          <p:cNvCxnSpPr>
            <a:stCxn id="1819" idx="3"/>
            <a:endCxn id="1827"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848" name="Google Shape;1848;p105"/>
          <p:cNvCxnSpPr>
            <a:stCxn id="1819" idx="5"/>
            <a:endCxn id="1820"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849" name="Google Shape;1849;p105"/>
          <p:cNvCxnSpPr>
            <a:stCxn id="1820" idx="3"/>
            <a:endCxn id="1826"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850" name="Google Shape;1850;p105"/>
          <p:cNvCxnSpPr>
            <a:stCxn id="1820" idx="6"/>
            <a:endCxn id="1821"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851" name="Google Shape;1851;p105"/>
          <p:cNvCxnSpPr>
            <a:stCxn id="1821" idx="3"/>
            <a:endCxn id="1825"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852" name="Google Shape;1852;p105"/>
          <p:cNvCxnSpPr>
            <a:stCxn id="1821" idx="5"/>
            <a:endCxn id="1822"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853" name="Google Shape;1853;p105"/>
          <p:cNvCxnSpPr>
            <a:stCxn id="1822" idx="3"/>
            <a:endCxn id="1824"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854" name="Google Shape;1854;p105"/>
          <p:cNvCxnSpPr>
            <a:stCxn id="1822" idx="5"/>
            <a:endCxn id="1823"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855" name="Google Shape;1855;p105"/>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endParaRPr b="1">
              <a:solidFill>
                <a:srgbClr val="FF0000"/>
              </a:solidFill>
              <a:latin typeface="Consolas"/>
              <a:ea typeface="Consolas"/>
              <a:cs typeface="Consolas"/>
              <a:sym typeface="Consolas"/>
            </a:endParaRPr>
          </a:p>
        </p:txBody>
      </p:sp>
      <p:sp>
        <p:nvSpPr>
          <p:cNvPr id="1856" name="Google Shape;1856;p105"/>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857" name="Google Shape;1857;p105"/>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858" name="Google Shape;1858;p105"/>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859" name="Google Shape;1859;p105"/>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860" name="Google Shape;1860;p105"/>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861" name="Google Shape;1861;p105"/>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862" name="Google Shape;1862;p105"/>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863" name="Google Shape;1863;p105"/>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864" name="Google Shape;1864;p105"/>
          <p:cNvSpPr txBox="1"/>
          <p:nvPr/>
        </p:nvSpPr>
        <p:spPr>
          <a:xfrm>
            <a:off x="5478863" y="459516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00001100</a:t>
            </a:r>
            <a:endParaRPr b="1">
              <a:latin typeface="Consolas"/>
              <a:ea typeface="Consolas"/>
              <a:cs typeface="Consolas"/>
              <a:sym typeface="Consolas"/>
            </a:endParaRPr>
          </a:p>
        </p:txBody>
      </p:sp>
      <p:sp>
        <p:nvSpPr>
          <p:cNvPr id="1865" name="Google Shape;1865;p105"/>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1866" name="Google Shape;1866;p105"/>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5"/>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8" name="Google Shape;1868;p105"/>
          <p:cNvCxnSpPr>
            <a:stCxn id="1823" idx="4"/>
            <a:endCxn id="1867"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1869" name="Google Shape;1869;p105"/>
          <p:cNvCxnSpPr>
            <a:stCxn id="1823" idx="6"/>
            <a:endCxn id="1866"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1870" name="Google Shape;1870;p105"/>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871" name="Google Shape;1871;p105"/>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872" name="Google Shape;1872;p105"/>
          <p:cNvSpPr txBox="1"/>
          <p:nvPr/>
        </p:nvSpPr>
        <p:spPr>
          <a:xfrm>
            <a:off x="2331750" y="10226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r>
              <a:rPr b="1" lang="en">
                <a:latin typeface="Consolas"/>
                <a:ea typeface="Consolas"/>
                <a:cs typeface="Consolas"/>
                <a:sym typeface="Consolas"/>
              </a:rPr>
              <a:t>1001110</a:t>
            </a:r>
            <a:endParaRPr b="1">
              <a:latin typeface="Consolas"/>
              <a:ea typeface="Consolas"/>
              <a:cs typeface="Consolas"/>
              <a:sym typeface="Consola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10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discovery - DHTs - bucket storage</a:t>
            </a:r>
            <a:endParaRPr>
              <a:latin typeface="Calibri"/>
              <a:ea typeface="Calibri"/>
              <a:cs typeface="Calibri"/>
              <a:sym typeface="Calibri"/>
            </a:endParaRPr>
          </a:p>
        </p:txBody>
      </p:sp>
      <p:sp>
        <p:nvSpPr>
          <p:cNvPr id="1878" name="Google Shape;1878;p106"/>
          <p:cNvSpPr/>
          <p:nvPr/>
        </p:nvSpPr>
        <p:spPr>
          <a:xfrm>
            <a:off x="2764650" y="146802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06"/>
          <p:cNvSpPr/>
          <p:nvPr/>
        </p:nvSpPr>
        <p:spPr>
          <a:xfrm>
            <a:off x="3630450" y="21277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06"/>
          <p:cNvSpPr/>
          <p:nvPr/>
        </p:nvSpPr>
        <p:spPr>
          <a:xfrm>
            <a:off x="4598150" y="26402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06"/>
          <p:cNvSpPr/>
          <p:nvPr/>
        </p:nvSpPr>
        <p:spPr>
          <a:xfrm>
            <a:off x="5378250" y="31324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06"/>
          <p:cNvSpPr/>
          <p:nvPr/>
        </p:nvSpPr>
        <p:spPr>
          <a:xfrm>
            <a:off x="5935225"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06"/>
          <p:cNvSpPr/>
          <p:nvPr/>
        </p:nvSpPr>
        <p:spPr>
          <a:xfrm>
            <a:off x="4827450" y="34763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06"/>
          <p:cNvSpPr/>
          <p:nvPr/>
        </p:nvSpPr>
        <p:spPr>
          <a:xfrm>
            <a:off x="3748350" y="3052675"/>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06"/>
          <p:cNvSpPr/>
          <p:nvPr/>
        </p:nvSpPr>
        <p:spPr>
          <a:xfrm>
            <a:off x="2764650" y="26062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06"/>
          <p:cNvSpPr/>
          <p:nvPr/>
        </p:nvSpPr>
        <p:spPr>
          <a:xfrm>
            <a:off x="1829975" y="200980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06"/>
          <p:cNvSpPr txBox="1"/>
          <p:nvPr/>
        </p:nvSpPr>
        <p:spPr>
          <a:xfrm>
            <a:off x="1397075" y="22502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11010100</a:t>
            </a:r>
            <a:endParaRPr b="1">
              <a:latin typeface="Consolas"/>
              <a:ea typeface="Consolas"/>
              <a:cs typeface="Consolas"/>
              <a:sym typeface="Consolas"/>
            </a:endParaRPr>
          </a:p>
        </p:txBody>
      </p:sp>
      <p:sp>
        <p:nvSpPr>
          <p:cNvPr id="1888" name="Google Shape;1888;p106"/>
          <p:cNvSpPr txBox="1"/>
          <p:nvPr/>
        </p:nvSpPr>
        <p:spPr>
          <a:xfrm>
            <a:off x="1397075" y="24366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10101101</a:t>
            </a:r>
            <a:endParaRPr b="1">
              <a:latin typeface="Consolas"/>
              <a:ea typeface="Consolas"/>
              <a:cs typeface="Consolas"/>
              <a:sym typeface="Consolas"/>
            </a:endParaRPr>
          </a:p>
        </p:txBody>
      </p:sp>
      <p:sp>
        <p:nvSpPr>
          <p:cNvPr id="1889" name="Google Shape;1889;p106"/>
          <p:cNvSpPr txBox="1"/>
          <p:nvPr/>
        </p:nvSpPr>
        <p:spPr>
          <a:xfrm>
            <a:off x="1397075" y="2847668"/>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11001010</a:t>
            </a:r>
            <a:endParaRPr b="1">
              <a:latin typeface="Consolas"/>
              <a:ea typeface="Consolas"/>
              <a:cs typeface="Consolas"/>
              <a:sym typeface="Consolas"/>
            </a:endParaRPr>
          </a:p>
        </p:txBody>
      </p:sp>
      <p:sp>
        <p:nvSpPr>
          <p:cNvPr id="1890" name="Google Shape;1890;p106"/>
          <p:cNvSpPr txBox="1"/>
          <p:nvPr/>
        </p:nvSpPr>
        <p:spPr>
          <a:xfrm>
            <a:off x="1397075" y="2640203"/>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11010101</a:t>
            </a:r>
            <a:endParaRPr b="1">
              <a:latin typeface="Consolas"/>
              <a:ea typeface="Consolas"/>
              <a:cs typeface="Consolas"/>
              <a:sym typeface="Consolas"/>
            </a:endParaRPr>
          </a:p>
        </p:txBody>
      </p:sp>
      <p:sp>
        <p:nvSpPr>
          <p:cNvPr id="1891" name="Google Shape;1891;p106"/>
          <p:cNvSpPr txBox="1"/>
          <p:nvPr/>
        </p:nvSpPr>
        <p:spPr>
          <a:xfrm>
            <a:off x="2331750" y="27765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01000000</a:t>
            </a:r>
            <a:endParaRPr b="1">
              <a:latin typeface="Consolas"/>
              <a:ea typeface="Consolas"/>
              <a:cs typeface="Consolas"/>
              <a:sym typeface="Consolas"/>
            </a:endParaRPr>
          </a:p>
        </p:txBody>
      </p:sp>
      <p:sp>
        <p:nvSpPr>
          <p:cNvPr id="1892" name="Google Shape;1892;p106"/>
          <p:cNvSpPr txBox="1"/>
          <p:nvPr/>
        </p:nvSpPr>
        <p:spPr>
          <a:xfrm>
            <a:off x="2331750" y="2962825"/>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01100101</a:t>
            </a:r>
            <a:endParaRPr b="1">
              <a:latin typeface="Consolas"/>
              <a:ea typeface="Consolas"/>
              <a:cs typeface="Consolas"/>
              <a:sym typeface="Consolas"/>
            </a:endParaRPr>
          </a:p>
        </p:txBody>
      </p:sp>
      <p:sp>
        <p:nvSpPr>
          <p:cNvPr id="1893" name="Google Shape;1893;p106"/>
          <p:cNvSpPr txBox="1"/>
          <p:nvPr/>
        </p:nvSpPr>
        <p:spPr>
          <a:xfrm>
            <a:off x="2331750" y="33738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01001110</a:t>
            </a:r>
            <a:endParaRPr b="1">
              <a:latin typeface="Consolas"/>
              <a:ea typeface="Consolas"/>
              <a:cs typeface="Consolas"/>
              <a:sym typeface="Consolas"/>
            </a:endParaRPr>
          </a:p>
        </p:txBody>
      </p:sp>
      <p:sp>
        <p:nvSpPr>
          <p:cNvPr id="1894" name="Google Shape;1894;p106"/>
          <p:cNvSpPr txBox="1"/>
          <p:nvPr/>
        </p:nvSpPr>
        <p:spPr>
          <a:xfrm>
            <a:off x="2331750" y="3166428"/>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01001101</a:t>
            </a:r>
            <a:endParaRPr b="1">
              <a:latin typeface="Consolas"/>
              <a:ea typeface="Consolas"/>
              <a:cs typeface="Consolas"/>
              <a:sym typeface="Consolas"/>
            </a:endParaRPr>
          </a:p>
        </p:txBody>
      </p:sp>
      <p:sp>
        <p:nvSpPr>
          <p:cNvPr id="1895" name="Google Shape;1895;p106"/>
          <p:cNvSpPr txBox="1"/>
          <p:nvPr/>
        </p:nvSpPr>
        <p:spPr>
          <a:xfrm>
            <a:off x="3315450" y="32337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896" name="Google Shape;1896;p106"/>
          <p:cNvSpPr txBox="1"/>
          <p:nvPr/>
        </p:nvSpPr>
        <p:spPr>
          <a:xfrm>
            <a:off x="3315450" y="342002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00110011</a:t>
            </a:r>
            <a:endParaRPr b="1">
              <a:latin typeface="Consolas"/>
              <a:ea typeface="Consolas"/>
              <a:cs typeface="Consolas"/>
              <a:sym typeface="Consolas"/>
            </a:endParaRPr>
          </a:p>
        </p:txBody>
      </p:sp>
      <p:sp>
        <p:nvSpPr>
          <p:cNvPr id="1897" name="Google Shape;1897;p106"/>
          <p:cNvSpPr txBox="1"/>
          <p:nvPr/>
        </p:nvSpPr>
        <p:spPr>
          <a:xfrm>
            <a:off x="3315450" y="38310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00100111</a:t>
            </a:r>
            <a:endParaRPr b="1">
              <a:latin typeface="Consolas"/>
              <a:ea typeface="Consolas"/>
              <a:cs typeface="Consolas"/>
              <a:sym typeface="Consolas"/>
            </a:endParaRPr>
          </a:p>
        </p:txBody>
      </p:sp>
      <p:sp>
        <p:nvSpPr>
          <p:cNvPr id="1898" name="Google Shape;1898;p106"/>
          <p:cNvSpPr txBox="1"/>
          <p:nvPr/>
        </p:nvSpPr>
        <p:spPr>
          <a:xfrm>
            <a:off x="3315450" y="3623629"/>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00100100</a:t>
            </a:r>
            <a:endParaRPr b="1">
              <a:latin typeface="Consolas"/>
              <a:ea typeface="Consolas"/>
              <a:cs typeface="Consolas"/>
              <a:sym typeface="Consolas"/>
            </a:endParaRPr>
          </a:p>
        </p:txBody>
      </p:sp>
      <p:sp>
        <p:nvSpPr>
          <p:cNvPr id="1899" name="Google Shape;1899;p106"/>
          <p:cNvSpPr txBox="1"/>
          <p:nvPr/>
        </p:nvSpPr>
        <p:spPr>
          <a:xfrm>
            <a:off x="4394550" y="3671775"/>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00010101</a:t>
            </a:r>
            <a:endParaRPr b="1">
              <a:latin typeface="Consolas"/>
              <a:ea typeface="Consolas"/>
              <a:cs typeface="Consolas"/>
              <a:sym typeface="Consolas"/>
            </a:endParaRPr>
          </a:p>
        </p:txBody>
      </p:sp>
      <p:sp>
        <p:nvSpPr>
          <p:cNvPr id="1900" name="Google Shape;1900;p106"/>
          <p:cNvSpPr txBox="1"/>
          <p:nvPr/>
        </p:nvSpPr>
        <p:spPr>
          <a:xfrm>
            <a:off x="4394550" y="38581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00010001</a:t>
            </a:r>
            <a:endParaRPr b="1">
              <a:latin typeface="Consolas"/>
              <a:ea typeface="Consolas"/>
              <a:cs typeface="Consolas"/>
              <a:sym typeface="Consolas"/>
            </a:endParaRPr>
          </a:p>
        </p:txBody>
      </p:sp>
      <p:sp>
        <p:nvSpPr>
          <p:cNvPr id="1901" name="Google Shape;1901;p106"/>
          <p:cNvSpPr txBox="1"/>
          <p:nvPr/>
        </p:nvSpPr>
        <p:spPr>
          <a:xfrm>
            <a:off x="4394550" y="4061704"/>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00010100</a:t>
            </a:r>
            <a:endParaRPr b="1">
              <a:latin typeface="Consolas"/>
              <a:ea typeface="Consolas"/>
              <a:cs typeface="Consolas"/>
              <a:sym typeface="Consolas"/>
            </a:endParaRPr>
          </a:p>
        </p:txBody>
      </p:sp>
      <p:sp>
        <p:nvSpPr>
          <p:cNvPr id="1902" name="Google Shape;1902;p106"/>
          <p:cNvSpPr txBox="1"/>
          <p:nvPr/>
        </p:nvSpPr>
        <p:spPr>
          <a:xfrm>
            <a:off x="6557675" y="4063138"/>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00000101</a:t>
            </a:r>
            <a:endParaRPr b="1">
              <a:latin typeface="Consolas"/>
              <a:ea typeface="Consolas"/>
              <a:cs typeface="Consolas"/>
              <a:sym typeface="Consolas"/>
            </a:endParaRPr>
          </a:p>
        </p:txBody>
      </p:sp>
      <p:sp>
        <p:nvSpPr>
          <p:cNvPr id="1903" name="Google Shape;1903;p106"/>
          <p:cNvSpPr txBox="1"/>
          <p:nvPr/>
        </p:nvSpPr>
        <p:spPr>
          <a:xfrm>
            <a:off x="6557675" y="4315300"/>
            <a:ext cx="983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00000001</a:t>
            </a:r>
            <a:endParaRPr b="1">
              <a:latin typeface="Consolas"/>
              <a:ea typeface="Consolas"/>
              <a:cs typeface="Consolas"/>
              <a:sym typeface="Consolas"/>
            </a:endParaRPr>
          </a:p>
        </p:txBody>
      </p:sp>
      <p:sp>
        <p:nvSpPr>
          <p:cNvPr id="1904" name="Google Shape;1904;p106"/>
          <p:cNvSpPr txBox="1"/>
          <p:nvPr/>
        </p:nvSpPr>
        <p:spPr>
          <a:xfrm>
            <a:off x="5476125" y="438249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00001010</a:t>
            </a:r>
            <a:endParaRPr b="1">
              <a:latin typeface="Consolas"/>
              <a:ea typeface="Consolas"/>
              <a:cs typeface="Consolas"/>
              <a:sym typeface="Consolas"/>
            </a:endParaRPr>
          </a:p>
        </p:txBody>
      </p:sp>
      <p:sp>
        <p:nvSpPr>
          <p:cNvPr id="1905" name="Google Shape;1905;p106"/>
          <p:cNvSpPr txBox="1"/>
          <p:nvPr/>
        </p:nvSpPr>
        <p:spPr>
          <a:xfrm>
            <a:off x="5476113" y="41634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00001111</a:t>
            </a:r>
            <a:endParaRPr b="1">
              <a:latin typeface="Consolas"/>
              <a:ea typeface="Consolas"/>
              <a:cs typeface="Consolas"/>
              <a:sym typeface="Consolas"/>
            </a:endParaRPr>
          </a:p>
        </p:txBody>
      </p:sp>
      <p:cxnSp>
        <p:nvCxnSpPr>
          <p:cNvPr id="1906" name="Google Shape;1906;p106"/>
          <p:cNvCxnSpPr>
            <a:stCxn id="1878" idx="3"/>
            <a:endCxn id="1886" idx="7"/>
          </p:cNvCxnSpPr>
          <p:nvPr/>
        </p:nvCxnSpPr>
        <p:spPr>
          <a:xfrm flipH="1">
            <a:off x="1930516" y="1568659"/>
            <a:ext cx="851400" cy="458400"/>
          </a:xfrm>
          <a:prstGeom prst="straightConnector1">
            <a:avLst/>
          </a:prstGeom>
          <a:noFill/>
          <a:ln cap="flat" cmpd="sng" w="19050">
            <a:solidFill>
              <a:schemeClr val="dk2"/>
            </a:solidFill>
            <a:prstDash val="solid"/>
            <a:round/>
            <a:headEnd len="med" w="med" type="none"/>
            <a:tailEnd len="med" w="med" type="none"/>
          </a:ln>
        </p:spPr>
      </p:cxnSp>
      <p:cxnSp>
        <p:nvCxnSpPr>
          <p:cNvPr id="1907" name="Google Shape;1907;p106"/>
          <p:cNvCxnSpPr>
            <a:stCxn id="1878" idx="5"/>
            <a:endCxn id="1879" idx="1"/>
          </p:cNvCxnSpPr>
          <p:nvPr/>
        </p:nvCxnSpPr>
        <p:spPr>
          <a:xfrm>
            <a:off x="2865284" y="1568659"/>
            <a:ext cx="782400" cy="576300"/>
          </a:xfrm>
          <a:prstGeom prst="straightConnector1">
            <a:avLst/>
          </a:prstGeom>
          <a:noFill/>
          <a:ln cap="flat" cmpd="sng" w="19050">
            <a:solidFill>
              <a:schemeClr val="dk2"/>
            </a:solidFill>
            <a:prstDash val="solid"/>
            <a:round/>
            <a:headEnd len="med" w="med" type="none"/>
            <a:tailEnd len="med" w="med" type="none"/>
          </a:ln>
        </p:spPr>
      </p:cxnSp>
      <p:cxnSp>
        <p:nvCxnSpPr>
          <p:cNvPr id="1908" name="Google Shape;1908;p106"/>
          <p:cNvCxnSpPr>
            <a:stCxn id="1879" idx="3"/>
            <a:endCxn id="1885" idx="7"/>
          </p:cNvCxnSpPr>
          <p:nvPr/>
        </p:nvCxnSpPr>
        <p:spPr>
          <a:xfrm flipH="1">
            <a:off x="2865316" y="2228334"/>
            <a:ext cx="782400" cy="395100"/>
          </a:xfrm>
          <a:prstGeom prst="straightConnector1">
            <a:avLst/>
          </a:prstGeom>
          <a:noFill/>
          <a:ln cap="flat" cmpd="sng" w="19050">
            <a:solidFill>
              <a:schemeClr val="dk2"/>
            </a:solidFill>
            <a:prstDash val="solid"/>
            <a:round/>
            <a:headEnd len="med" w="med" type="none"/>
            <a:tailEnd len="med" w="med" type="none"/>
          </a:ln>
        </p:spPr>
      </p:cxnSp>
      <p:cxnSp>
        <p:nvCxnSpPr>
          <p:cNvPr id="1909" name="Google Shape;1909;p106"/>
          <p:cNvCxnSpPr>
            <a:stCxn id="1879" idx="6"/>
            <a:endCxn id="1880" idx="1"/>
          </p:cNvCxnSpPr>
          <p:nvPr/>
        </p:nvCxnSpPr>
        <p:spPr>
          <a:xfrm>
            <a:off x="3748350" y="2186650"/>
            <a:ext cx="867000" cy="470700"/>
          </a:xfrm>
          <a:prstGeom prst="straightConnector1">
            <a:avLst/>
          </a:prstGeom>
          <a:noFill/>
          <a:ln cap="flat" cmpd="sng" w="19050">
            <a:solidFill>
              <a:schemeClr val="dk2"/>
            </a:solidFill>
            <a:prstDash val="solid"/>
            <a:round/>
            <a:headEnd len="med" w="med" type="none"/>
            <a:tailEnd len="med" w="med" type="none"/>
          </a:ln>
        </p:spPr>
      </p:cxnSp>
      <p:cxnSp>
        <p:nvCxnSpPr>
          <p:cNvPr id="1910" name="Google Shape;1910;p106"/>
          <p:cNvCxnSpPr>
            <a:stCxn id="1880" idx="3"/>
            <a:endCxn id="1884" idx="7"/>
          </p:cNvCxnSpPr>
          <p:nvPr/>
        </p:nvCxnSpPr>
        <p:spPr>
          <a:xfrm flipH="1">
            <a:off x="3848916" y="2740834"/>
            <a:ext cx="766500" cy="329100"/>
          </a:xfrm>
          <a:prstGeom prst="straightConnector1">
            <a:avLst/>
          </a:prstGeom>
          <a:noFill/>
          <a:ln cap="flat" cmpd="sng" w="19050">
            <a:solidFill>
              <a:schemeClr val="dk2"/>
            </a:solidFill>
            <a:prstDash val="solid"/>
            <a:round/>
            <a:headEnd len="med" w="med" type="none"/>
            <a:tailEnd len="med" w="med" type="none"/>
          </a:ln>
        </p:spPr>
      </p:cxnSp>
      <p:cxnSp>
        <p:nvCxnSpPr>
          <p:cNvPr id="1911" name="Google Shape;1911;p106"/>
          <p:cNvCxnSpPr>
            <a:stCxn id="1880" idx="5"/>
            <a:endCxn id="1881" idx="1"/>
          </p:cNvCxnSpPr>
          <p:nvPr/>
        </p:nvCxnSpPr>
        <p:spPr>
          <a:xfrm>
            <a:off x="4698784" y="2740834"/>
            <a:ext cx="696600" cy="408900"/>
          </a:xfrm>
          <a:prstGeom prst="straightConnector1">
            <a:avLst/>
          </a:prstGeom>
          <a:noFill/>
          <a:ln cap="flat" cmpd="sng" w="19050">
            <a:solidFill>
              <a:schemeClr val="dk2"/>
            </a:solidFill>
            <a:prstDash val="solid"/>
            <a:round/>
            <a:headEnd len="med" w="med" type="none"/>
            <a:tailEnd len="med" w="med" type="none"/>
          </a:ln>
        </p:spPr>
      </p:cxnSp>
      <p:cxnSp>
        <p:nvCxnSpPr>
          <p:cNvPr id="1912" name="Google Shape;1912;p106"/>
          <p:cNvCxnSpPr>
            <a:stCxn id="1881" idx="3"/>
            <a:endCxn id="1883" idx="7"/>
          </p:cNvCxnSpPr>
          <p:nvPr/>
        </p:nvCxnSpPr>
        <p:spPr>
          <a:xfrm flipH="1">
            <a:off x="4928116" y="3233109"/>
            <a:ext cx="467400" cy="260400"/>
          </a:xfrm>
          <a:prstGeom prst="straightConnector1">
            <a:avLst/>
          </a:prstGeom>
          <a:noFill/>
          <a:ln cap="flat" cmpd="sng" w="19050">
            <a:solidFill>
              <a:schemeClr val="dk2"/>
            </a:solidFill>
            <a:prstDash val="solid"/>
            <a:round/>
            <a:headEnd len="med" w="med" type="none"/>
            <a:tailEnd len="med" w="med" type="none"/>
          </a:ln>
        </p:spPr>
      </p:cxnSp>
      <p:cxnSp>
        <p:nvCxnSpPr>
          <p:cNvPr id="1913" name="Google Shape;1913;p106"/>
          <p:cNvCxnSpPr>
            <a:stCxn id="1881" idx="5"/>
            <a:endCxn id="1882" idx="1"/>
          </p:cNvCxnSpPr>
          <p:nvPr/>
        </p:nvCxnSpPr>
        <p:spPr>
          <a:xfrm>
            <a:off x="5478884" y="3233109"/>
            <a:ext cx="473700" cy="260400"/>
          </a:xfrm>
          <a:prstGeom prst="straightConnector1">
            <a:avLst/>
          </a:prstGeom>
          <a:noFill/>
          <a:ln cap="flat" cmpd="sng" w="19050">
            <a:solidFill>
              <a:schemeClr val="dk2"/>
            </a:solidFill>
            <a:prstDash val="solid"/>
            <a:round/>
            <a:headEnd len="med" w="med" type="none"/>
            <a:tailEnd len="med" w="med" type="none"/>
          </a:ln>
        </p:spPr>
      </p:cxnSp>
      <p:sp>
        <p:nvSpPr>
          <p:cNvPr id="1914" name="Google Shape;1914;p106"/>
          <p:cNvSpPr txBox="1"/>
          <p:nvPr/>
        </p:nvSpPr>
        <p:spPr>
          <a:xfrm>
            <a:off x="2115450" y="15266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endParaRPr b="1">
              <a:solidFill>
                <a:srgbClr val="FF0000"/>
              </a:solidFill>
              <a:latin typeface="Consolas"/>
              <a:ea typeface="Consolas"/>
              <a:cs typeface="Consolas"/>
              <a:sym typeface="Consolas"/>
            </a:endParaRPr>
          </a:p>
        </p:txBody>
      </p:sp>
      <p:sp>
        <p:nvSpPr>
          <p:cNvPr id="1915" name="Google Shape;1915;p106"/>
          <p:cNvSpPr txBox="1"/>
          <p:nvPr/>
        </p:nvSpPr>
        <p:spPr>
          <a:xfrm>
            <a:off x="3050100" y="20947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916" name="Google Shape;1916;p106"/>
          <p:cNvSpPr txBox="1"/>
          <p:nvPr/>
        </p:nvSpPr>
        <p:spPr>
          <a:xfrm>
            <a:off x="4014788" y="26281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917" name="Google Shape;1917;p106"/>
          <p:cNvSpPr txBox="1"/>
          <p:nvPr/>
        </p:nvSpPr>
        <p:spPr>
          <a:xfrm>
            <a:off x="4939000" y="3062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918" name="Google Shape;1918;p106"/>
          <p:cNvSpPr txBox="1"/>
          <p:nvPr/>
        </p:nvSpPr>
        <p:spPr>
          <a:xfrm>
            <a:off x="3266400" y="15156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919" name="Google Shape;1919;p106"/>
          <p:cNvSpPr txBox="1"/>
          <p:nvPr/>
        </p:nvSpPr>
        <p:spPr>
          <a:xfrm>
            <a:off x="4178250" y="211150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920" name="Google Shape;1920;p106"/>
          <p:cNvSpPr txBox="1"/>
          <p:nvPr/>
        </p:nvSpPr>
        <p:spPr>
          <a:xfrm>
            <a:off x="5083100" y="26382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921" name="Google Shape;1921;p106"/>
          <p:cNvSpPr txBox="1"/>
          <p:nvPr/>
        </p:nvSpPr>
        <p:spPr>
          <a:xfrm>
            <a:off x="5719100" y="3061225"/>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922" name="Google Shape;1922;p106"/>
          <p:cNvSpPr txBox="1"/>
          <p:nvPr/>
        </p:nvSpPr>
        <p:spPr>
          <a:xfrm>
            <a:off x="5647125" y="1285875"/>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node 00000000</a:t>
            </a:r>
            <a:endParaRPr b="1">
              <a:latin typeface="Consolas"/>
              <a:ea typeface="Consolas"/>
              <a:cs typeface="Consolas"/>
              <a:sym typeface="Consolas"/>
            </a:endParaRPr>
          </a:p>
        </p:txBody>
      </p:sp>
      <p:sp>
        <p:nvSpPr>
          <p:cNvPr id="1923" name="Google Shape;1923;p106"/>
          <p:cNvSpPr txBox="1"/>
          <p:nvPr/>
        </p:nvSpPr>
        <p:spPr>
          <a:xfrm>
            <a:off x="5478863" y="4595166"/>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00001100</a:t>
            </a:r>
            <a:endParaRPr b="1">
              <a:latin typeface="Consolas"/>
              <a:ea typeface="Consolas"/>
              <a:cs typeface="Consolas"/>
              <a:sym typeface="Consolas"/>
            </a:endParaRPr>
          </a:p>
        </p:txBody>
      </p:sp>
      <p:sp>
        <p:nvSpPr>
          <p:cNvPr id="1924" name="Google Shape;1924;p106"/>
          <p:cNvSpPr txBox="1"/>
          <p:nvPr/>
        </p:nvSpPr>
        <p:spPr>
          <a:xfrm>
            <a:off x="5644091" y="1473047"/>
            <a:ext cx="1760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k = 4</a:t>
            </a:r>
            <a:endParaRPr b="1">
              <a:latin typeface="Consolas"/>
              <a:ea typeface="Consolas"/>
              <a:cs typeface="Consolas"/>
              <a:sym typeface="Consolas"/>
            </a:endParaRPr>
          </a:p>
        </p:txBody>
      </p:sp>
      <p:sp>
        <p:nvSpPr>
          <p:cNvPr id="1925" name="Google Shape;1925;p106"/>
          <p:cNvSpPr/>
          <p:nvPr/>
        </p:nvSpPr>
        <p:spPr>
          <a:xfrm>
            <a:off x="694282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06"/>
          <p:cNvSpPr/>
          <p:nvPr/>
        </p:nvSpPr>
        <p:spPr>
          <a:xfrm>
            <a:off x="5911775" y="3899450"/>
            <a:ext cx="117900" cy="117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7" name="Google Shape;1927;p106"/>
          <p:cNvCxnSpPr>
            <a:stCxn id="1882" idx="4"/>
            <a:endCxn id="1926" idx="0"/>
          </p:cNvCxnSpPr>
          <p:nvPr/>
        </p:nvCxnSpPr>
        <p:spPr>
          <a:xfrm flipH="1">
            <a:off x="5970775" y="3594250"/>
            <a:ext cx="23400" cy="305100"/>
          </a:xfrm>
          <a:prstGeom prst="straightConnector1">
            <a:avLst/>
          </a:prstGeom>
          <a:noFill/>
          <a:ln cap="flat" cmpd="sng" w="19050">
            <a:solidFill>
              <a:schemeClr val="dk2"/>
            </a:solidFill>
            <a:prstDash val="solid"/>
            <a:round/>
            <a:headEnd len="med" w="med" type="none"/>
            <a:tailEnd len="med" w="med" type="none"/>
          </a:ln>
        </p:spPr>
      </p:cxnSp>
      <p:cxnSp>
        <p:nvCxnSpPr>
          <p:cNvPr id="1928" name="Google Shape;1928;p106"/>
          <p:cNvCxnSpPr>
            <a:stCxn id="1882" idx="6"/>
            <a:endCxn id="1925" idx="0"/>
          </p:cNvCxnSpPr>
          <p:nvPr/>
        </p:nvCxnSpPr>
        <p:spPr>
          <a:xfrm>
            <a:off x="6053125" y="3535300"/>
            <a:ext cx="948600" cy="364200"/>
          </a:xfrm>
          <a:prstGeom prst="straightConnector1">
            <a:avLst/>
          </a:prstGeom>
          <a:noFill/>
          <a:ln cap="flat" cmpd="sng" w="19050">
            <a:solidFill>
              <a:schemeClr val="dk2"/>
            </a:solidFill>
            <a:prstDash val="solid"/>
            <a:round/>
            <a:headEnd len="med" w="med" type="none"/>
            <a:tailEnd len="med" w="med" type="none"/>
          </a:ln>
        </p:spPr>
      </p:cxnSp>
      <p:sp>
        <p:nvSpPr>
          <p:cNvPr id="1929" name="Google Shape;1929;p106"/>
          <p:cNvSpPr txBox="1"/>
          <p:nvPr/>
        </p:nvSpPr>
        <p:spPr>
          <a:xfrm>
            <a:off x="5695475" y="35404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1</a:t>
            </a:r>
            <a:endParaRPr b="1">
              <a:latin typeface="Consolas"/>
              <a:ea typeface="Consolas"/>
              <a:cs typeface="Consolas"/>
              <a:sym typeface="Consolas"/>
            </a:endParaRPr>
          </a:p>
        </p:txBody>
      </p:sp>
      <p:sp>
        <p:nvSpPr>
          <p:cNvPr id="1930" name="Google Shape;1930;p106"/>
          <p:cNvSpPr txBox="1"/>
          <p:nvPr/>
        </p:nvSpPr>
        <p:spPr>
          <a:xfrm>
            <a:off x="6653750" y="3476350"/>
            <a:ext cx="2163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0</a:t>
            </a:r>
            <a:endParaRPr b="1">
              <a:latin typeface="Consolas"/>
              <a:ea typeface="Consolas"/>
              <a:cs typeface="Consolas"/>
              <a:sym typeface="Consolas"/>
            </a:endParaRPr>
          </a:p>
        </p:txBody>
      </p:sp>
      <p:sp>
        <p:nvSpPr>
          <p:cNvPr id="1931" name="Google Shape;1931;p106"/>
          <p:cNvSpPr txBox="1"/>
          <p:nvPr/>
        </p:nvSpPr>
        <p:spPr>
          <a:xfrm>
            <a:off x="2331750" y="1022643"/>
            <a:ext cx="9837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1</a:t>
            </a:r>
            <a:r>
              <a:rPr b="1" lang="en">
                <a:latin typeface="Consolas"/>
                <a:ea typeface="Consolas"/>
                <a:cs typeface="Consolas"/>
                <a:sym typeface="Consolas"/>
              </a:rPr>
              <a:t>1001110</a:t>
            </a:r>
            <a:endParaRPr b="1">
              <a:latin typeface="Consolas"/>
              <a:ea typeface="Consolas"/>
              <a:cs typeface="Consolas"/>
              <a:sym typeface="Consolas"/>
            </a:endParaRPr>
          </a:p>
        </p:txBody>
      </p:sp>
      <p:sp>
        <p:nvSpPr>
          <p:cNvPr id="1932" name="Google Shape;1932;p106"/>
          <p:cNvSpPr txBox="1"/>
          <p:nvPr/>
        </p:nvSpPr>
        <p:spPr>
          <a:xfrm>
            <a:off x="268938" y="3542391"/>
            <a:ext cx="9837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FULL</a:t>
            </a:r>
            <a:endParaRPr b="1">
              <a:latin typeface="Consolas"/>
              <a:ea typeface="Consolas"/>
              <a:cs typeface="Consolas"/>
              <a:sym typeface="Consolas"/>
            </a:endParaRPr>
          </a:p>
        </p:txBody>
      </p:sp>
      <p:cxnSp>
        <p:nvCxnSpPr>
          <p:cNvPr id="1933" name="Google Shape;1933;p106"/>
          <p:cNvCxnSpPr/>
          <p:nvPr/>
        </p:nvCxnSpPr>
        <p:spPr>
          <a:xfrm flipH="1" rot="10800000">
            <a:off x="1007275" y="2989775"/>
            <a:ext cx="407100" cy="557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